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13"/>
  </p:notesMasterIdLst>
  <p:handoutMasterIdLst>
    <p:handoutMasterId r:id="rId14"/>
  </p:handoutMasterIdLst>
  <p:sldIdLst>
    <p:sldId id="405" r:id="rId2"/>
    <p:sldId id="364" r:id="rId3"/>
    <p:sldId id="403" r:id="rId4"/>
    <p:sldId id="418" r:id="rId5"/>
    <p:sldId id="424" r:id="rId6"/>
    <p:sldId id="428" r:id="rId7"/>
    <p:sldId id="427" r:id="rId8"/>
    <p:sldId id="430" r:id="rId9"/>
    <p:sldId id="432" r:id="rId10"/>
    <p:sldId id="433" r:id="rId11"/>
    <p:sldId id="426" r:id="rId12"/>
  </p:sldIdLst>
  <p:sldSz cx="12192000" cy="6858000"/>
  <p:notesSz cx="6735763" cy="9869488"/>
  <p:defaultTextStyle>
    <a:defPPr>
      <a:defRPr lang="en-US"/>
    </a:defPPr>
    <a:lvl1pPr algn="l" rtl="0" fontAlgn="base">
      <a:spcBef>
        <a:spcPct val="20000"/>
      </a:spcBef>
      <a:spcAft>
        <a:spcPct val="0"/>
      </a:spcAft>
      <a:buChar char="•"/>
      <a:defRPr sz="3200" kern="1200">
        <a:solidFill>
          <a:srgbClr val="969696"/>
        </a:solidFill>
        <a:latin typeface="VAG Rounded Std Light" pitchFamily="34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buChar char="•"/>
      <a:defRPr sz="3200" kern="1200">
        <a:solidFill>
          <a:srgbClr val="969696"/>
        </a:solidFill>
        <a:latin typeface="VAG Rounded Std Light" pitchFamily="34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buChar char="•"/>
      <a:defRPr sz="3200" kern="1200">
        <a:solidFill>
          <a:srgbClr val="969696"/>
        </a:solidFill>
        <a:latin typeface="VAG Rounded Std Light" pitchFamily="34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buChar char="•"/>
      <a:defRPr sz="3200" kern="1200">
        <a:solidFill>
          <a:srgbClr val="969696"/>
        </a:solidFill>
        <a:latin typeface="VAG Rounded Std Light" pitchFamily="34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buChar char="•"/>
      <a:defRPr sz="3200" kern="1200">
        <a:solidFill>
          <a:srgbClr val="969696"/>
        </a:solidFill>
        <a:latin typeface="VAG Rounded Std Light" pitchFamily="34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rgbClr val="969696"/>
        </a:solidFill>
        <a:latin typeface="VAG Rounded Std Light" pitchFamily="34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rgbClr val="969696"/>
        </a:solidFill>
        <a:latin typeface="VAG Rounded Std Light" pitchFamily="34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rgbClr val="969696"/>
        </a:solidFill>
        <a:latin typeface="VAG Rounded Std Light" pitchFamily="34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rgbClr val="969696"/>
        </a:solidFill>
        <a:latin typeface="VAG Rounded Std Light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72" userDrawn="1">
          <p15:clr>
            <a:srgbClr val="A4A3A4"/>
          </p15:clr>
        </p15:guide>
        <p15:guide id="2" pos="392" userDrawn="1">
          <p15:clr>
            <a:srgbClr val="A4A3A4"/>
          </p15:clr>
        </p15:guide>
        <p15:guide id="3" pos="4747" userDrawn="1">
          <p15:clr>
            <a:srgbClr val="A4A3A4"/>
          </p15:clr>
        </p15:guide>
        <p15:guide id="4" pos="480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artijn van Loon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09C13"/>
    <a:srgbClr val="606060"/>
    <a:srgbClr val="C2C4C6"/>
    <a:srgbClr val="BFD73D"/>
    <a:srgbClr val="FFFFFF"/>
    <a:srgbClr val="D0EB6F"/>
    <a:srgbClr val="FF7171"/>
    <a:srgbClr val="FFFF66"/>
    <a:srgbClr val="F2AC44"/>
    <a:srgbClr val="F2AA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2D5ABB26-0587-4C30-8999-92F81FD0307C}" styleName="Geen stijl, gee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Geen stijl, tabel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17" autoAdjust="0"/>
    <p:restoredTop sz="99279" autoAdjust="0"/>
  </p:normalViewPr>
  <p:slideViewPr>
    <p:cSldViewPr showGuides="1">
      <p:cViewPr varScale="1">
        <p:scale>
          <a:sx n="63" d="100"/>
          <a:sy n="63" d="100"/>
        </p:scale>
        <p:origin x="724" y="32"/>
      </p:cViewPr>
      <p:guideLst>
        <p:guide orient="horz" pos="572"/>
        <p:guide pos="392"/>
        <p:guide pos="4747"/>
        <p:guide pos="480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19312" cy="4940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753" tIns="47878" rIns="95753" bIns="47878" numCol="1" anchor="t" anchorCtr="0" compatLnSpc="1">
            <a:prstTxWarp prst="textNoShape">
              <a:avLst/>
            </a:prstTxWarp>
          </a:bodyPr>
          <a:lstStyle>
            <a:lvl1pPr defTabSz="957263">
              <a:spcBef>
                <a:spcPct val="0"/>
              </a:spcBef>
              <a:buFontTx/>
              <a:buNone/>
              <a:defRPr sz="13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nl-NL" dirty="0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6451" y="0"/>
            <a:ext cx="2919312" cy="4940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753" tIns="47878" rIns="95753" bIns="47878" numCol="1" anchor="t" anchorCtr="0" compatLnSpc="1">
            <a:prstTxWarp prst="textNoShape">
              <a:avLst/>
            </a:prstTxWarp>
          </a:bodyPr>
          <a:lstStyle>
            <a:lvl1pPr algn="r" defTabSz="957263">
              <a:spcBef>
                <a:spcPct val="0"/>
              </a:spcBef>
              <a:buFontTx/>
              <a:buNone/>
              <a:defRPr sz="13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fld id="{14E4C66E-4E49-4432-8EC4-C543C54A1D2B}" type="datetime1">
              <a:rPr lang="en-US"/>
              <a:pPr/>
              <a:t>6/1/2023</a:t>
            </a:fld>
            <a:endParaRPr lang="en-US" dirty="0"/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375461"/>
            <a:ext cx="2919312" cy="4940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753" tIns="47878" rIns="95753" bIns="47878" numCol="1" anchor="b" anchorCtr="0" compatLnSpc="1">
            <a:prstTxWarp prst="textNoShape">
              <a:avLst/>
            </a:prstTxWarp>
          </a:bodyPr>
          <a:lstStyle>
            <a:lvl1pPr defTabSz="957263">
              <a:spcBef>
                <a:spcPct val="0"/>
              </a:spcBef>
              <a:buFontTx/>
              <a:buNone/>
              <a:defRPr sz="13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nl-NL" dirty="0"/>
          </a:p>
        </p:txBody>
      </p:sp>
      <p:sp>
        <p:nvSpPr>
          <p:cNvPr id="317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6451" y="9375461"/>
            <a:ext cx="2919312" cy="4940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753" tIns="47878" rIns="95753" bIns="47878" numCol="1" anchor="b" anchorCtr="0" compatLnSpc="1">
            <a:prstTxWarp prst="textNoShape">
              <a:avLst/>
            </a:prstTxWarp>
          </a:bodyPr>
          <a:lstStyle>
            <a:lvl1pPr algn="r" defTabSz="957263">
              <a:spcBef>
                <a:spcPct val="0"/>
              </a:spcBef>
              <a:buFontTx/>
              <a:buNone/>
              <a:defRPr sz="13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fld id="{360D0457-1C58-4B67-BDD0-101841C7BF9E}" type="slidenum">
              <a:rPr lang="en-US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12362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19312" cy="4940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753" tIns="47878" rIns="95753" bIns="47878" numCol="1" anchor="t" anchorCtr="0" compatLnSpc="1">
            <a:prstTxWarp prst="textNoShape">
              <a:avLst/>
            </a:prstTxWarp>
          </a:bodyPr>
          <a:lstStyle>
            <a:lvl1pPr defTabSz="957263">
              <a:spcBef>
                <a:spcPct val="0"/>
              </a:spcBef>
              <a:buFontTx/>
              <a:buNone/>
              <a:defRPr sz="13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nl-NL" dirty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6451" y="0"/>
            <a:ext cx="2919312" cy="4940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753" tIns="47878" rIns="95753" bIns="47878" numCol="1" anchor="t" anchorCtr="0" compatLnSpc="1">
            <a:prstTxWarp prst="textNoShape">
              <a:avLst/>
            </a:prstTxWarp>
          </a:bodyPr>
          <a:lstStyle>
            <a:lvl1pPr algn="r" defTabSz="957263">
              <a:spcBef>
                <a:spcPct val="0"/>
              </a:spcBef>
              <a:buFontTx/>
              <a:buNone/>
              <a:defRPr sz="13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fld id="{ED3011FB-A3CB-4D93-AB92-93E2566FE23E}" type="datetime1">
              <a:rPr lang="en-US"/>
              <a:pPr/>
              <a:t>6/1/2023</a:t>
            </a:fld>
            <a:endParaRPr lang="en-US" dirty="0"/>
          </a:p>
        </p:txBody>
      </p:sp>
      <p:sp>
        <p:nvSpPr>
          <p:cNvPr id="337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7788" y="739775"/>
            <a:ext cx="6580187" cy="3702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5534" y="4687731"/>
            <a:ext cx="4944695" cy="44415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753" tIns="47878" rIns="95753" bIns="4787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94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375461"/>
            <a:ext cx="2919312" cy="4940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753" tIns="47878" rIns="95753" bIns="47878" numCol="1" anchor="b" anchorCtr="0" compatLnSpc="1">
            <a:prstTxWarp prst="textNoShape">
              <a:avLst/>
            </a:prstTxWarp>
          </a:bodyPr>
          <a:lstStyle>
            <a:lvl1pPr defTabSz="957263">
              <a:spcBef>
                <a:spcPct val="0"/>
              </a:spcBef>
              <a:buFontTx/>
              <a:buNone/>
              <a:defRPr sz="13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nl-NL" dirty="0"/>
          </a:p>
        </p:txBody>
      </p:sp>
      <p:sp>
        <p:nvSpPr>
          <p:cNvPr id="194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6451" y="9375461"/>
            <a:ext cx="2919312" cy="4940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753" tIns="47878" rIns="95753" bIns="47878" numCol="1" anchor="b" anchorCtr="0" compatLnSpc="1">
            <a:prstTxWarp prst="textNoShape">
              <a:avLst/>
            </a:prstTxWarp>
          </a:bodyPr>
          <a:lstStyle>
            <a:lvl1pPr algn="r" defTabSz="957263">
              <a:spcBef>
                <a:spcPct val="0"/>
              </a:spcBef>
              <a:buFontTx/>
              <a:buNone/>
              <a:defRPr sz="13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fld id="{06177D52-6412-459E-AA13-B38644DA7DCB}" type="slidenum">
              <a:rPr lang="en-US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605524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77788" y="739775"/>
            <a:ext cx="6581775" cy="3703638"/>
          </a:xfrm>
          <a:ln/>
        </p:spPr>
      </p:sp>
      <p:sp>
        <p:nvSpPr>
          <p:cNvPr id="74755" name="Notes Placeholder 2"/>
          <p:cNvSpPr>
            <a:spLocks noGrp="1"/>
          </p:cNvSpPr>
          <p:nvPr>
            <p:ph type="body" idx="1"/>
          </p:nvPr>
        </p:nvSpPr>
        <p:spPr>
          <a:xfrm>
            <a:off x="897139" y="4689310"/>
            <a:ext cx="4941485" cy="4439927"/>
          </a:xfrm>
        </p:spPr>
        <p:txBody>
          <a:bodyPr lIns="92003" tIns="46002" rIns="92003" bIns="46002"/>
          <a:lstStyle/>
          <a:p>
            <a:endParaRPr lang="nl-NL" dirty="0"/>
          </a:p>
        </p:txBody>
      </p:sp>
      <p:sp>
        <p:nvSpPr>
          <p:cNvPr id="62468" name="Date Placeholder 3"/>
          <p:cNvSpPr txBox="1">
            <a:spLocks noGrp="1"/>
          </p:cNvSpPr>
          <p:nvPr/>
        </p:nvSpPr>
        <p:spPr bwMode="auto">
          <a:xfrm>
            <a:off x="3816451" y="0"/>
            <a:ext cx="2919312" cy="4940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03" tIns="46002" rIns="92003" bIns="46002"/>
          <a:lstStyle/>
          <a:p>
            <a:pPr algn="r" defTabSz="919163">
              <a:spcBef>
                <a:spcPct val="0"/>
              </a:spcBef>
              <a:buFontTx/>
              <a:buNone/>
            </a:pPr>
            <a:fld id="{59F75C52-2CFC-45EE-9A09-EAFD0BEE8A2B}" type="datetime1">
              <a:rPr lang="en-US" sz="1300">
                <a:solidFill>
                  <a:schemeClr val="tx1"/>
                </a:solidFill>
                <a:latin typeface="Times New Roman" pitchFamily="18" charset="0"/>
                <a:cs typeface="Arial" charset="0"/>
              </a:rPr>
              <a:pPr algn="r" defTabSz="919163">
                <a:spcBef>
                  <a:spcPct val="0"/>
                </a:spcBef>
                <a:buFontTx/>
                <a:buNone/>
              </a:pPr>
              <a:t>6/1/2023</a:t>
            </a:fld>
            <a:endParaRPr lang="en-US" sz="1300" dirty="0">
              <a:solidFill>
                <a:schemeClr val="tx1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62469" name="Slide Number Placeholder 4"/>
          <p:cNvSpPr txBox="1">
            <a:spLocks noGrp="1"/>
          </p:cNvSpPr>
          <p:nvPr/>
        </p:nvSpPr>
        <p:spPr bwMode="auto">
          <a:xfrm>
            <a:off x="3816451" y="9375461"/>
            <a:ext cx="2919312" cy="4940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03" tIns="46002" rIns="92003" bIns="46002" anchor="b"/>
          <a:lstStyle/>
          <a:p>
            <a:pPr algn="r" defTabSz="919163">
              <a:spcBef>
                <a:spcPct val="0"/>
              </a:spcBef>
              <a:buFontTx/>
              <a:buNone/>
            </a:pPr>
            <a:fld id="{1CD4E6F5-FCBD-4485-8564-CC03D1B112DA}" type="slidenum">
              <a:rPr lang="en-US" sz="1300">
                <a:solidFill>
                  <a:schemeClr val="tx1"/>
                </a:solidFill>
                <a:latin typeface="Times New Roman" pitchFamily="18" charset="0"/>
                <a:cs typeface="Arial" charset="0"/>
              </a:rPr>
              <a:pPr algn="r" defTabSz="919163">
                <a:spcBef>
                  <a:spcPct val="0"/>
                </a:spcBef>
                <a:buFontTx/>
                <a:buNone/>
              </a:pPr>
              <a:t>1</a:t>
            </a:fld>
            <a:endParaRPr lang="en-US" sz="1300" dirty="0">
              <a:solidFill>
                <a:schemeClr val="tx1"/>
              </a:solidFill>
              <a:latin typeface="Times New Roman" pitchFamily="18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77788" y="739775"/>
            <a:ext cx="6581775" cy="3703638"/>
          </a:xfrm>
          <a:ln/>
        </p:spPr>
      </p:sp>
      <p:sp>
        <p:nvSpPr>
          <p:cNvPr id="74755" name="Notes Placeholder 2"/>
          <p:cNvSpPr>
            <a:spLocks noGrp="1"/>
          </p:cNvSpPr>
          <p:nvPr>
            <p:ph type="body" idx="1"/>
          </p:nvPr>
        </p:nvSpPr>
        <p:spPr>
          <a:xfrm>
            <a:off x="897139" y="4689310"/>
            <a:ext cx="4941485" cy="4439927"/>
          </a:xfrm>
        </p:spPr>
        <p:txBody>
          <a:bodyPr lIns="92003" tIns="46002" rIns="92003" bIns="46002"/>
          <a:lstStyle/>
          <a:p>
            <a:endParaRPr lang="nl-NL" dirty="0"/>
          </a:p>
        </p:txBody>
      </p:sp>
      <p:sp>
        <p:nvSpPr>
          <p:cNvPr id="62468" name="Date Placeholder 3"/>
          <p:cNvSpPr txBox="1">
            <a:spLocks noGrp="1"/>
          </p:cNvSpPr>
          <p:nvPr/>
        </p:nvSpPr>
        <p:spPr bwMode="auto">
          <a:xfrm>
            <a:off x="3816451" y="0"/>
            <a:ext cx="2919312" cy="4940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03" tIns="46002" rIns="92003" bIns="46002"/>
          <a:lstStyle/>
          <a:p>
            <a:pPr algn="r" defTabSz="919163">
              <a:spcBef>
                <a:spcPct val="0"/>
              </a:spcBef>
              <a:buFontTx/>
              <a:buNone/>
            </a:pPr>
            <a:fld id="{59F75C52-2CFC-45EE-9A09-EAFD0BEE8A2B}" type="datetime1">
              <a:rPr lang="en-US" sz="1300">
                <a:solidFill>
                  <a:schemeClr val="tx1"/>
                </a:solidFill>
                <a:latin typeface="Times New Roman" pitchFamily="18" charset="0"/>
                <a:cs typeface="Arial" charset="0"/>
              </a:rPr>
              <a:pPr algn="r" defTabSz="919163">
                <a:spcBef>
                  <a:spcPct val="0"/>
                </a:spcBef>
                <a:buFontTx/>
                <a:buNone/>
              </a:pPr>
              <a:t>6/1/2023</a:t>
            </a:fld>
            <a:endParaRPr lang="en-US" sz="1300" dirty="0">
              <a:solidFill>
                <a:schemeClr val="tx1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62469" name="Slide Number Placeholder 4"/>
          <p:cNvSpPr txBox="1">
            <a:spLocks noGrp="1"/>
          </p:cNvSpPr>
          <p:nvPr/>
        </p:nvSpPr>
        <p:spPr bwMode="auto">
          <a:xfrm>
            <a:off x="3816451" y="9375461"/>
            <a:ext cx="2919312" cy="4940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03" tIns="46002" rIns="92003" bIns="46002" anchor="b"/>
          <a:lstStyle/>
          <a:p>
            <a:pPr algn="r" defTabSz="919163">
              <a:spcBef>
                <a:spcPct val="0"/>
              </a:spcBef>
              <a:buFontTx/>
              <a:buNone/>
            </a:pPr>
            <a:fld id="{1CD4E6F5-FCBD-4485-8564-CC03D1B112DA}" type="slidenum">
              <a:rPr lang="en-US" sz="1300">
                <a:solidFill>
                  <a:schemeClr val="tx1"/>
                </a:solidFill>
                <a:latin typeface="Times New Roman" pitchFamily="18" charset="0"/>
                <a:cs typeface="Arial" charset="0"/>
              </a:rPr>
              <a:pPr algn="r" defTabSz="919163">
                <a:spcBef>
                  <a:spcPct val="0"/>
                </a:spcBef>
                <a:buFontTx/>
                <a:buNone/>
              </a:pPr>
              <a:t>10</a:t>
            </a:fld>
            <a:endParaRPr lang="en-US" sz="1300" dirty="0">
              <a:solidFill>
                <a:schemeClr val="tx1"/>
              </a:solidFill>
              <a:latin typeface="Times New Roman" pitchFamily="18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765890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77788" y="739775"/>
            <a:ext cx="6581775" cy="3703638"/>
          </a:xfrm>
          <a:ln/>
        </p:spPr>
      </p:sp>
      <p:sp>
        <p:nvSpPr>
          <p:cNvPr id="74755" name="Notes Placeholder 2"/>
          <p:cNvSpPr>
            <a:spLocks noGrp="1"/>
          </p:cNvSpPr>
          <p:nvPr>
            <p:ph type="body" idx="1"/>
          </p:nvPr>
        </p:nvSpPr>
        <p:spPr>
          <a:xfrm>
            <a:off x="897139" y="4689310"/>
            <a:ext cx="4941485" cy="4439927"/>
          </a:xfrm>
        </p:spPr>
        <p:txBody>
          <a:bodyPr lIns="92003" tIns="46002" rIns="92003" bIns="46002"/>
          <a:lstStyle/>
          <a:p>
            <a:endParaRPr lang="nl-NL" dirty="0"/>
          </a:p>
        </p:txBody>
      </p:sp>
      <p:sp>
        <p:nvSpPr>
          <p:cNvPr id="62468" name="Date Placeholder 3"/>
          <p:cNvSpPr txBox="1">
            <a:spLocks noGrp="1"/>
          </p:cNvSpPr>
          <p:nvPr/>
        </p:nvSpPr>
        <p:spPr bwMode="auto">
          <a:xfrm>
            <a:off x="3816451" y="0"/>
            <a:ext cx="2919312" cy="4940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03" tIns="46002" rIns="92003" bIns="46002"/>
          <a:lstStyle/>
          <a:p>
            <a:pPr algn="r" defTabSz="919163">
              <a:spcBef>
                <a:spcPct val="0"/>
              </a:spcBef>
              <a:buFontTx/>
              <a:buNone/>
            </a:pPr>
            <a:fld id="{59F75C52-2CFC-45EE-9A09-EAFD0BEE8A2B}" type="datetime1">
              <a:rPr lang="en-US" sz="1300">
                <a:solidFill>
                  <a:schemeClr val="tx1"/>
                </a:solidFill>
                <a:latin typeface="Times New Roman" pitchFamily="18" charset="0"/>
                <a:cs typeface="Arial" charset="0"/>
              </a:rPr>
              <a:pPr algn="r" defTabSz="919163">
                <a:spcBef>
                  <a:spcPct val="0"/>
                </a:spcBef>
                <a:buFontTx/>
                <a:buNone/>
              </a:pPr>
              <a:t>6/1/2023</a:t>
            </a:fld>
            <a:endParaRPr lang="en-US" sz="1300" dirty="0">
              <a:solidFill>
                <a:schemeClr val="tx1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62469" name="Slide Number Placeholder 4"/>
          <p:cNvSpPr txBox="1">
            <a:spLocks noGrp="1"/>
          </p:cNvSpPr>
          <p:nvPr/>
        </p:nvSpPr>
        <p:spPr bwMode="auto">
          <a:xfrm>
            <a:off x="3816451" y="9375461"/>
            <a:ext cx="2919312" cy="4940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03" tIns="46002" rIns="92003" bIns="46002" anchor="b"/>
          <a:lstStyle/>
          <a:p>
            <a:pPr algn="r" defTabSz="919163">
              <a:spcBef>
                <a:spcPct val="0"/>
              </a:spcBef>
              <a:buFontTx/>
              <a:buNone/>
            </a:pPr>
            <a:fld id="{1CD4E6F5-FCBD-4485-8564-CC03D1B112DA}" type="slidenum">
              <a:rPr lang="en-US" sz="1300">
                <a:solidFill>
                  <a:schemeClr val="tx1"/>
                </a:solidFill>
                <a:latin typeface="Times New Roman" pitchFamily="18" charset="0"/>
                <a:cs typeface="Arial" charset="0"/>
              </a:rPr>
              <a:pPr algn="r" defTabSz="919163">
                <a:spcBef>
                  <a:spcPct val="0"/>
                </a:spcBef>
                <a:buFontTx/>
                <a:buNone/>
              </a:pPr>
              <a:t>11</a:t>
            </a:fld>
            <a:endParaRPr lang="en-US" sz="1300" dirty="0">
              <a:solidFill>
                <a:schemeClr val="tx1"/>
              </a:solidFill>
              <a:latin typeface="Times New Roman" pitchFamily="18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67534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 txBox="1">
            <a:spLocks noGrp="1"/>
          </p:cNvSpPr>
          <p:nvPr>
            <p:ph type="body" idx="1"/>
          </p:nvPr>
        </p:nvSpPr>
        <p:spPr>
          <a:xfrm>
            <a:off x="685801" y="6216149"/>
            <a:ext cx="5486399" cy="369302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endParaRPr dirty="0"/>
          </a:p>
        </p:txBody>
      </p:sp>
      <p:sp>
        <p:nvSpPr>
          <p:cNvPr id="127" name="Shape 127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7388"/>
            <a:ext cx="6092825" cy="3427412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9007529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 txBox="1">
            <a:spLocks noGrp="1"/>
          </p:cNvSpPr>
          <p:nvPr>
            <p:ph type="body" idx="1"/>
          </p:nvPr>
        </p:nvSpPr>
        <p:spPr>
          <a:xfrm>
            <a:off x="685801" y="6216149"/>
            <a:ext cx="5486399" cy="369302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endParaRPr dirty="0"/>
          </a:p>
        </p:txBody>
      </p:sp>
      <p:sp>
        <p:nvSpPr>
          <p:cNvPr id="127" name="Shape 127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7388"/>
            <a:ext cx="6092825" cy="3427412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6714215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 txBox="1">
            <a:spLocks noGrp="1"/>
          </p:cNvSpPr>
          <p:nvPr>
            <p:ph type="body" idx="1"/>
          </p:nvPr>
        </p:nvSpPr>
        <p:spPr>
          <a:xfrm>
            <a:off x="685801" y="6216149"/>
            <a:ext cx="5486399" cy="369302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endParaRPr dirty="0"/>
          </a:p>
        </p:txBody>
      </p:sp>
      <p:sp>
        <p:nvSpPr>
          <p:cNvPr id="127" name="Shape 127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7388"/>
            <a:ext cx="6092825" cy="3427412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322851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 txBox="1">
            <a:spLocks noGrp="1"/>
          </p:cNvSpPr>
          <p:nvPr>
            <p:ph type="body" idx="1"/>
          </p:nvPr>
        </p:nvSpPr>
        <p:spPr>
          <a:xfrm>
            <a:off x="685801" y="6216149"/>
            <a:ext cx="5486399" cy="369302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pPr marL="457200" lvl="0" indent="-457200">
              <a:buSzPct val="100000"/>
              <a:buBlip>
                <a:blip r:embed="rId3"/>
              </a:buBlip>
            </a:pPr>
            <a:r>
              <a:rPr lang="nl-NL" sz="2800" u="sng" dirty="0">
                <a:solidFill>
                  <a:srgbClr val="1F497D"/>
                </a:solidFill>
                <a:ea typeface="Calibri"/>
                <a:cs typeface="Calibri"/>
                <a:sym typeface="Calibri"/>
              </a:rPr>
              <a:t>+</a:t>
            </a:r>
            <a:r>
              <a:rPr lang="nl-NL" sz="2800" dirty="0">
                <a:solidFill>
                  <a:srgbClr val="1F497D"/>
                </a:solidFill>
                <a:ea typeface="Calibri"/>
                <a:cs typeface="Calibri"/>
                <a:sym typeface="Calibri"/>
              </a:rPr>
              <a:t> 80 kankersoorten (actueel)</a:t>
            </a:r>
          </a:p>
          <a:p>
            <a:pPr marL="457200" lvl="8" indent="-457200">
              <a:buSzPct val="100000"/>
              <a:buBlip>
                <a:blip r:embed="rId3"/>
              </a:buBlip>
            </a:pPr>
            <a:r>
              <a:rPr lang="nl-NL" sz="2800" dirty="0">
                <a:solidFill>
                  <a:srgbClr val="1F497D"/>
                </a:solidFill>
                <a:ea typeface="Calibri"/>
                <a:cs typeface="Calibri"/>
                <a:sym typeface="Calibri"/>
              </a:rPr>
              <a:t>10 behandelingen (uitgebreid)</a:t>
            </a:r>
          </a:p>
          <a:p>
            <a:pPr marL="457200" lvl="4" indent="-457200">
              <a:buSzPct val="100000"/>
              <a:buBlip>
                <a:blip r:embed="rId3"/>
              </a:buBlip>
            </a:pPr>
            <a:r>
              <a:rPr lang="nl-NL" sz="2800" dirty="0">
                <a:solidFill>
                  <a:srgbClr val="1F497D"/>
                </a:solidFill>
                <a:ea typeface="Calibri"/>
                <a:cs typeface="Calibri"/>
                <a:sym typeface="Calibri"/>
              </a:rPr>
              <a:t>10 gevolgen (uitgebreid)</a:t>
            </a:r>
            <a:endParaRPr dirty="0"/>
          </a:p>
        </p:txBody>
      </p:sp>
      <p:sp>
        <p:nvSpPr>
          <p:cNvPr id="127" name="Shape 127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7388"/>
            <a:ext cx="6092825" cy="3427412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142506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77788" y="739775"/>
            <a:ext cx="6581775" cy="3703638"/>
          </a:xfrm>
          <a:ln/>
        </p:spPr>
      </p:sp>
      <p:sp>
        <p:nvSpPr>
          <p:cNvPr id="74755" name="Notes Placeholder 2"/>
          <p:cNvSpPr>
            <a:spLocks noGrp="1"/>
          </p:cNvSpPr>
          <p:nvPr>
            <p:ph type="body" idx="1"/>
          </p:nvPr>
        </p:nvSpPr>
        <p:spPr>
          <a:xfrm>
            <a:off x="897139" y="4689310"/>
            <a:ext cx="4941485" cy="4439927"/>
          </a:xfrm>
        </p:spPr>
        <p:txBody>
          <a:bodyPr lIns="92003" tIns="46002" rIns="92003" bIns="46002"/>
          <a:lstStyle/>
          <a:p>
            <a:endParaRPr lang="nl-NL" dirty="0"/>
          </a:p>
        </p:txBody>
      </p:sp>
      <p:sp>
        <p:nvSpPr>
          <p:cNvPr id="62468" name="Date Placeholder 3"/>
          <p:cNvSpPr txBox="1">
            <a:spLocks noGrp="1"/>
          </p:cNvSpPr>
          <p:nvPr/>
        </p:nvSpPr>
        <p:spPr bwMode="auto">
          <a:xfrm>
            <a:off x="3816451" y="0"/>
            <a:ext cx="2919312" cy="4940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03" tIns="46002" rIns="92003" bIns="46002"/>
          <a:lstStyle/>
          <a:p>
            <a:pPr algn="r" defTabSz="919163">
              <a:spcBef>
                <a:spcPct val="0"/>
              </a:spcBef>
              <a:buFontTx/>
              <a:buNone/>
            </a:pPr>
            <a:fld id="{59F75C52-2CFC-45EE-9A09-EAFD0BEE8A2B}" type="datetime1">
              <a:rPr lang="en-US" sz="1300">
                <a:solidFill>
                  <a:schemeClr val="tx1"/>
                </a:solidFill>
                <a:latin typeface="Times New Roman" pitchFamily="18" charset="0"/>
                <a:cs typeface="Arial" charset="0"/>
              </a:rPr>
              <a:pPr algn="r" defTabSz="919163">
                <a:spcBef>
                  <a:spcPct val="0"/>
                </a:spcBef>
                <a:buFontTx/>
                <a:buNone/>
              </a:pPr>
              <a:t>6/1/2023</a:t>
            </a:fld>
            <a:endParaRPr lang="en-US" sz="1300" dirty="0">
              <a:solidFill>
                <a:schemeClr val="tx1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62469" name="Slide Number Placeholder 4"/>
          <p:cNvSpPr txBox="1">
            <a:spLocks noGrp="1"/>
          </p:cNvSpPr>
          <p:nvPr/>
        </p:nvSpPr>
        <p:spPr bwMode="auto">
          <a:xfrm>
            <a:off x="3816451" y="9375461"/>
            <a:ext cx="2919312" cy="4940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03" tIns="46002" rIns="92003" bIns="46002" anchor="b"/>
          <a:lstStyle/>
          <a:p>
            <a:pPr algn="r" defTabSz="919163">
              <a:spcBef>
                <a:spcPct val="0"/>
              </a:spcBef>
              <a:buFontTx/>
              <a:buNone/>
            </a:pPr>
            <a:fld id="{1CD4E6F5-FCBD-4485-8564-CC03D1B112DA}" type="slidenum">
              <a:rPr lang="en-US" sz="1300">
                <a:solidFill>
                  <a:schemeClr val="tx1"/>
                </a:solidFill>
                <a:latin typeface="Times New Roman" pitchFamily="18" charset="0"/>
                <a:cs typeface="Arial" charset="0"/>
              </a:rPr>
              <a:pPr algn="r" defTabSz="919163">
                <a:spcBef>
                  <a:spcPct val="0"/>
                </a:spcBef>
                <a:buFontTx/>
                <a:buNone/>
              </a:pPr>
              <a:t>6</a:t>
            </a:fld>
            <a:endParaRPr lang="en-US" sz="1300" dirty="0">
              <a:solidFill>
                <a:schemeClr val="tx1"/>
              </a:solidFill>
              <a:latin typeface="Times New Roman" pitchFamily="18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173120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77788" y="739775"/>
            <a:ext cx="6581775" cy="3703638"/>
          </a:xfrm>
          <a:ln/>
        </p:spPr>
      </p:sp>
      <p:sp>
        <p:nvSpPr>
          <p:cNvPr id="74755" name="Notes Placeholder 2"/>
          <p:cNvSpPr>
            <a:spLocks noGrp="1"/>
          </p:cNvSpPr>
          <p:nvPr>
            <p:ph type="body" idx="1"/>
          </p:nvPr>
        </p:nvSpPr>
        <p:spPr>
          <a:xfrm>
            <a:off x="897139" y="4689310"/>
            <a:ext cx="4941485" cy="4439927"/>
          </a:xfrm>
        </p:spPr>
        <p:txBody>
          <a:bodyPr lIns="92003" tIns="46002" rIns="92003" bIns="46002"/>
          <a:lstStyle/>
          <a:p>
            <a:endParaRPr lang="nl-NL" dirty="0"/>
          </a:p>
        </p:txBody>
      </p:sp>
      <p:sp>
        <p:nvSpPr>
          <p:cNvPr id="62468" name="Date Placeholder 3"/>
          <p:cNvSpPr txBox="1">
            <a:spLocks noGrp="1"/>
          </p:cNvSpPr>
          <p:nvPr/>
        </p:nvSpPr>
        <p:spPr bwMode="auto">
          <a:xfrm>
            <a:off x="3816451" y="0"/>
            <a:ext cx="2919312" cy="4940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03" tIns="46002" rIns="92003" bIns="46002"/>
          <a:lstStyle/>
          <a:p>
            <a:pPr algn="r" defTabSz="919163">
              <a:spcBef>
                <a:spcPct val="0"/>
              </a:spcBef>
              <a:buFontTx/>
              <a:buNone/>
            </a:pPr>
            <a:fld id="{59F75C52-2CFC-45EE-9A09-EAFD0BEE8A2B}" type="datetime1">
              <a:rPr lang="en-US" sz="1300">
                <a:solidFill>
                  <a:schemeClr val="tx1"/>
                </a:solidFill>
                <a:latin typeface="Times New Roman" pitchFamily="18" charset="0"/>
                <a:cs typeface="Arial" charset="0"/>
              </a:rPr>
              <a:pPr algn="r" defTabSz="919163">
                <a:spcBef>
                  <a:spcPct val="0"/>
                </a:spcBef>
                <a:buFontTx/>
                <a:buNone/>
              </a:pPr>
              <a:t>6/1/2023</a:t>
            </a:fld>
            <a:endParaRPr lang="en-US" sz="1300" dirty="0">
              <a:solidFill>
                <a:schemeClr val="tx1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62469" name="Slide Number Placeholder 4"/>
          <p:cNvSpPr txBox="1">
            <a:spLocks noGrp="1"/>
          </p:cNvSpPr>
          <p:nvPr/>
        </p:nvSpPr>
        <p:spPr bwMode="auto">
          <a:xfrm>
            <a:off x="3816451" y="9375461"/>
            <a:ext cx="2919312" cy="4940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03" tIns="46002" rIns="92003" bIns="46002" anchor="b"/>
          <a:lstStyle/>
          <a:p>
            <a:pPr algn="r" defTabSz="919163">
              <a:spcBef>
                <a:spcPct val="0"/>
              </a:spcBef>
              <a:buFontTx/>
              <a:buNone/>
            </a:pPr>
            <a:fld id="{1CD4E6F5-FCBD-4485-8564-CC03D1B112DA}" type="slidenum">
              <a:rPr lang="en-US" sz="1300">
                <a:solidFill>
                  <a:schemeClr val="tx1"/>
                </a:solidFill>
                <a:latin typeface="Times New Roman" pitchFamily="18" charset="0"/>
                <a:cs typeface="Arial" charset="0"/>
              </a:rPr>
              <a:pPr algn="r" defTabSz="919163">
                <a:spcBef>
                  <a:spcPct val="0"/>
                </a:spcBef>
                <a:buFontTx/>
                <a:buNone/>
              </a:pPr>
              <a:t>7</a:t>
            </a:fld>
            <a:endParaRPr lang="en-US" sz="1300" dirty="0">
              <a:solidFill>
                <a:schemeClr val="tx1"/>
              </a:solidFill>
              <a:latin typeface="Times New Roman" pitchFamily="18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73481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77788" y="739775"/>
            <a:ext cx="6581775" cy="3703638"/>
          </a:xfrm>
          <a:ln/>
        </p:spPr>
      </p:sp>
      <p:sp>
        <p:nvSpPr>
          <p:cNvPr id="74755" name="Notes Placeholder 2"/>
          <p:cNvSpPr>
            <a:spLocks noGrp="1"/>
          </p:cNvSpPr>
          <p:nvPr>
            <p:ph type="body" idx="1"/>
          </p:nvPr>
        </p:nvSpPr>
        <p:spPr>
          <a:xfrm>
            <a:off x="897139" y="4689310"/>
            <a:ext cx="4941485" cy="4439927"/>
          </a:xfrm>
        </p:spPr>
        <p:txBody>
          <a:bodyPr lIns="92003" tIns="46002" rIns="92003" bIns="46002"/>
          <a:lstStyle/>
          <a:p>
            <a:endParaRPr lang="nl-NL" dirty="0"/>
          </a:p>
        </p:txBody>
      </p:sp>
      <p:sp>
        <p:nvSpPr>
          <p:cNvPr id="62468" name="Date Placeholder 3"/>
          <p:cNvSpPr txBox="1">
            <a:spLocks noGrp="1"/>
          </p:cNvSpPr>
          <p:nvPr/>
        </p:nvSpPr>
        <p:spPr bwMode="auto">
          <a:xfrm>
            <a:off x="3816451" y="0"/>
            <a:ext cx="2919312" cy="4940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03" tIns="46002" rIns="92003" bIns="46002"/>
          <a:lstStyle/>
          <a:p>
            <a:pPr algn="r" defTabSz="919163">
              <a:spcBef>
                <a:spcPct val="0"/>
              </a:spcBef>
              <a:buFontTx/>
              <a:buNone/>
            </a:pPr>
            <a:fld id="{59F75C52-2CFC-45EE-9A09-EAFD0BEE8A2B}" type="datetime1">
              <a:rPr lang="en-US" sz="1300">
                <a:solidFill>
                  <a:schemeClr val="tx1"/>
                </a:solidFill>
                <a:latin typeface="Times New Roman" pitchFamily="18" charset="0"/>
                <a:cs typeface="Arial" charset="0"/>
              </a:rPr>
              <a:pPr algn="r" defTabSz="919163">
                <a:spcBef>
                  <a:spcPct val="0"/>
                </a:spcBef>
                <a:buFontTx/>
                <a:buNone/>
              </a:pPr>
              <a:t>6/1/2023</a:t>
            </a:fld>
            <a:endParaRPr lang="en-US" sz="1300" dirty="0">
              <a:solidFill>
                <a:schemeClr val="tx1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62469" name="Slide Number Placeholder 4"/>
          <p:cNvSpPr txBox="1">
            <a:spLocks noGrp="1"/>
          </p:cNvSpPr>
          <p:nvPr/>
        </p:nvSpPr>
        <p:spPr bwMode="auto">
          <a:xfrm>
            <a:off x="3816451" y="9375461"/>
            <a:ext cx="2919312" cy="4940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03" tIns="46002" rIns="92003" bIns="46002" anchor="b"/>
          <a:lstStyle/>
          <a:p>
            <a:pPr algn="r" defTabSz="919163">
              <a:spcBef>
                <a:spcPct val="0"/>
              </a:spcBef>
              <a:buFontTx/>
              <a:buNone/>
            </a:pPr>
            <a:fld id="{1CD4E6F5-FCBD-4485-8564-CC03D1B112DA}" type="slidenum">
              <a:rPr lang="en-US" sz="1300">
                <a:solidFill>
                  <a:schemeClr val="tx1"/>
                </a:solidFill>
                <a:latin typeface="Times New Roman" pitchFamily="18" charset="0"/>
                <a:cs typeface="Arial" charset="0"/>
              </a:rPr>
              <a:pPr algn="r" defTabSz="919163">
                <a:spcBef>
                  <a:spcPct val="0"/>
                </a:spcBef>
                <a:buFontTx/>
                <a:buNone/>
              </a:pPr>
              <a:t>8</a:t>
            </a:fld>
            <a:endParaRPr lang="en-US" sz="1300" dirty="0">
              <a:solidFill>
                <a:schemeClr val="tx1"/>
              </a:solidFill>
              <a:latin typeface="Times New Roman" pitchFamily="18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289477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77788" y="739775"/>
            <a:ext cx="6581775" cy="3703638"/>
          </a:xfrm>
          <a:ln/>
        </p:spPr>
      </p:sp>
      <p:sp>
        <p:nvSpPr>
          <p:cNvPr id="74755" name="Notes Placeholder 2"/>
          <p:cNvSpPr>
            <a:spLocks noGrp="1"/>
          </p:cNvSpPr>
          <p:nvPr>
            <p:ph type="body" idx="1"/>
          </p:nvPr>
        </p:nvSpPr>
        <p:spPr>
          <a:xfrm>
            <a:off x="897139" y="4689310"/>
            <a:ext cx="4941485" cy="4439927"/>
          </a:xfrm>
        </p:spPr>
        <p:txBody>
          <a:bodyPr lIns="92003" tIns="46002" rIns="92003" bIns="46002"/>
          <a:lstStyle/>
          <a:p>
            <a:endParaRPr lang="nl-NL" dirty="0"/>
          </a:p>
        </p:txBody>
      </p:sp>
      <p:sp>
        <p:nvSpPr>
          <p:cNvPr id="62468" name="Date Placeholder 3"/>
          <p:cNvSpPr txBox="1">
            <a:spLocks noGrp="1"/>
          </p:cNvSpPr>
          <p:nvPr/>
        </p:nvSpPr>
        <p:spPr bwMode="auto">
          <a:xfrm>
            <a:off x="3816451" y="0"/>
            <a:ext cx="2919312" cy="4940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03" tIns="46002" rIns="92003" bIns="46002"/>
          <a:lstStyle/>
          <a:p>
            <a:pPr algn="r" defTabSz="919163">
              <a:spcBef>
                <a:spcPct val="0"/>
              </a:spcBef>
              <a:buFontTx/>
              <a:buNone/>
            </a:pPr>
            <a:fld id="{59F75C52-2CFC-45EE-9A09-EAFD0BEE8A2B}" type="datetime1">
              <a:rPr lang="en-US" sz="1300">
                <a:solidFill>
                  <a:schemeClr val="tx1"/>
                </a:solidFill>
                <a:latin typeface="Times New Roman" pitchFamily="18" charset="0"/>
                <a:cs typeface="Arial" charset="0"/>
              </a:rPr>
              <a:pPr algn="r" defTabSz="919163">
                <a:spcBef>
                  <a:spcPct val="0"/>
                </a:spcBef>
                <a:buFontTx/>
                <a:buNone/>
              </a:pPr>
              <a:t>6/1/2023</a:t>
            </a:fld>
            <a:endParaRPr lang="en-US" sz="1300" dirty="0">
              <a:solidFill>
                <a:schemeClr val="tx1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62469" name="Slide Number Placeholder 4"/>
          <p:cNvSpPr txBox="1">
            <a:spLocks noGrp="1"/>
          </p:cNvSpPr>
          <p:nvPr/>
        </p:nvSpPr>
        <p:spPr bwMode="auto">
          <a:xfrm>
            <a:off x="3816451" y="9375461"/>
            <a:ext cx="2919312" cy="4940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03" tIns="46002" rIns="92003" bIns="46002" anchor="b"/>
          <a:lstStyle/>
          <a:p>
            <a:pPr algn="r" defTabSz="919163">
              <a:spcBef>
                <a:spcPct val="0"/>
              </a:spcBef>
              <a:buFontTx/>
              <a:buNone/>
            </a:pPr>
            <a:fld id="{1CD4E6F5-FCBD-4485-8564-CC03D1B112DA}" type="slidenum">
              <a:rPr lang="en-US" sz="1300">
                <a:solidFill>
                  <a:schemeClr val="tx1"/>
                </a:solidFill>
                <a:latin typeface="Times New Roman" pitchFamily="18" charset="0"/>
                <a:cs typeface="Arial" charset="0"/>
              </a:rPr>
              <a:pPr algn="r" defTabSz="919163">
                <a:spcBef>
                  <a:spcPct val="0"/>
                </a:spcBef>
                <a:buFontTx/>
                <a:buNone/>
              </a:pPr>
              <a:t>9</a:t>
            </a:fld>
            <a:endParaRPr lang="en-US" sz="1300" dirty="0">
              <a:solidFill>
                <a:schemeClr val="tx1"/>
              </a:solidFill>
              <a:latin typeface="Times New Roman" pitchFamily="18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02282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35" y="571480"/>
            <a:ext cx="10363200" cy="584208"/>
          </a:xfrm>
          <a:prstGeom prst="rect">
            <a:avLst/>
          </a:prstGeom>
        </p:spPr>
        <p:txBody>
          <a:bodyPr/>
          <a:lstStyle>
            <a:lvl1pPr>
              <a:defRPr sz="3600" b="0">
                <a:solidFill>
                  <a:schemeClr val="accent1">
                    <a:lumMod val="50000"/>
                  </a:schemeClr>
                </a:solidFill>
                <a:latin typeface="Verdana"/>
                <a:cs typeface="Verdana"/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23995" y="1130280"/>
            <a:ext cx="8534400" cy="584208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>
                <a:solidFill>
                  <a:schemeClr val="accent1">
                    <a:lumMod val="75000"/>
                  </a:schemeClr>
                </a:solidFill>
                <a:latin typeface="Verdana"/>
                <a:cs typeface="Verdana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 userDrawn="1"/>
        </p:nvSpPr>
        <p:spPr>
          <a:xfrm>
            <a:off x="11154834" y="6524625"/>
            <a:ext cx="878417" cy="2603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buFontTx/>
              <a:buNone/>
              <a:defRPr/>
            </a:pPr>
            <a:fld id="{2F827CDA-2413-41E0-B494-00557F10218D}" type="slidenum">
              <a:rPr lang="nl-NL" sz="1100">
                <a:solidFill>
                  <a:srgbClr val="C2C4C6"/>
                </a:solidFill>
                <a:latin typeface="VAG Rounded Std Thin" pitchFamily="34" charset="0"/>
              </a:rPr>
              <a:pPr algn="r">
                <a:buFontTx/>
                <a:buNone/>
                <a:defRPr/>
              </a:pPr>
              <a:t>‹nr.›</a:t>
            </a:fld>
            <a:endParaRPr lang="nl-NL" sz="1100" dirty="0">
              <a:solidFill>
                <a:srgbClr val="C2C4C6"/>
              </a:solidFill>
              <a:latin typeface="VAG Rounded Std Thin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099" y="1071545"/>
            <a:ext cx="11201439" cy="4805379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/>
                <a:cs typeface="Verdana"/>
              </a:defRPr>
            </a:lvl1pPr>
            <a:lvl2pPr>
              <a:defRPr sz="2000">
                <a:solidFill>
                  <a:schemeClr val="tx1"/>
                </a:solidFill>
                <a:latin typeface="Verdana"/>
                <a:cs typeface="Verdana"/>
              </a:defRPr>
            </a:lvl2pPr>
            <a:lvl3pPr>
              <a:defRPr sz="1800">
                <a:solidFill>
                  <a:schemeClr val="tx1"/>
                </a:solidFill>
                <a:latin typeface="Verdana"/>
                <a:cs typeface="Verdana"/>
              </a:defRPr>
            </a:lvl3pPr>
            <a:lvl4pPr>
              <a:defRPr sz="1800">
                <a:solidFill>
                  <a:schemeClr val="tx1"/>
                </a:solidFill>
                <a:latin typeface="Verdana"/>
                <a:cs typeface="Verdana"/>
              </a:defRPr>
            </a:lvl4pPr>
            <a:lvl5pPr>
              <a:defRPr sz="1800">
                <a:solidFill>
                  <a:schemeClr val="tx1"/>
                </a:solidFill>
                <a:latin typeface="Verdana"/>
                <a:cs typeface="Verdana"/>
              </a:defRPr>
            </a:lvl5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760" y="220646"/>
            <a:ext cx="11188779" cy="850900"/>
          </a:xfrm>
          <a:prstGeom prst="rect">
            <a:avLst/>
          </a:prstGeom>
        </p:spPr>
        <p:txBody>
          <a:bodyPr/>
          <a:lstStyle>
            <a:lvl1pPr>
              <a:defRPr sz="2800" b="0">
                <a:solidFill>
                  <a:srgbClr val="3C8C93"/>
                </a:solidFill>
                <a:latin typeface="Verdana"/>
                <a:cs typeface="Verdana"/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pic>
        <p:nvPicPr>
          <p:cNvPr id="8" name="Picture 7" descr="Logo_kankerNL_liggend_klein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4246" y="6302822"/>
            <a:ext cx="3023593" cy="510554"/>
          </a:xfrm>
          <a:prstGeom prst="rect">
            <a:avLst/>
          </a:prstGeom>
        </p:spPr>
      </p:pic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Long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099" y="1071545"/>
            <a:ext cx="11201439" cy="4805379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/>
                <a:cs typeface="Verdana"/>
              </a:defRPr>
            </a:lvl1pPr>
            <a:lvl2pPr>
              <a:defRPr sz="2000">
                <a:solidFill>
                  <a:schemeClr val="tx1"/>
                </a:solidFill>
                <a:latin typeface="Verdana"/>
                <a:cs typeface="Verdana"/>
              </a:defRPr>
            </a:lvl2pPr>
            <a:lvl3pPr>
              <a:defRPr sz="1800">
                <a:solidFill>
                  <a:schemeClr val="tx1"/>
                </a:solidFill>
                <a:latin typeface="Verdana"/>
                <a:cs typeface="Verdana"/>
              </a:defRPr>
            </a:lvl3pPr>
            <a:lvl4pPr>
              <a:defRPr sz="1800">
                <a:solidFill>
                  <a:schemeClr val="tx1"/>
                </a:solidFill>
                <a:latin typeface="Verdana"/>
                <a:cs typeface="Verdana"/>
              </a:defRPr>
            </a:lvl4pPr>
            <a:lvl5pPr>
              <a:defRPr sz="1800">
                <a:solidFill>
                  <a:schemeClr val="tx1"/>
                </a:solidFill>
                <a:latin typeface="Verdana"/>
                <a:cs typeface="Verdana"/>
              </a:defRPr>
            </a:lvl5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760" y="220646"/>
            <a:ext cx="11188779" cy="850900"/>
          </a:xfrm>
          <a:prstGeom prst="rect">
            <a:avLst/>
          </a:prstGeom>
        </p:spPr>
        <p:txBody>
          <a:bodyPr/>
          <a:lstStyle>
            <a:lvl1pPr>
              <a:defRPr sz="2800" b="0">
                <a:solidFill>
                  <a:srgbClr val="3C8C93"/>
                </a:solidFill>
                <a:latin typeface="Verdana"/>
                <a:cs typeface="Verdana"/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</p:spTree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 userDrawn="1"/>
        </p:nvSpPr>
        <p:spPr>
          <a:xfrm>
            <a:off x="11154834" y="6524625"/>
            <a:ext cx="878417" cy="2603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buFontTx/>
              <a:buNone/>
              <a:defRPr/>
            </a:pPr>
            <a:fld id="{0AD12F56-E509-45B2-92D5-77DEEEF43A97}" type="slidenum">
              <a:rPr lang="nl-NL" sz="1100">
                <a:solidFill>
                  <a:srgbClr val="C2C4C6"/>
                </a:solidFill>
                <a:latin typeface="VAG Rounded Std Thin" pitchFamily="34" charset="0"/>
              </a:rPr>
              <a:pPr algn="r">
                <a:buFontTx/>
                <a:buNone/>
                <a:defRPr/>
              </a:pPr>
              <a:t>‹nr.›</a:t>
            </a:fld>
            <a:endParaRPr lang="nl-NL" sz="1100" dirty="0">
              <a:solidFill>
                <a:srgbClr val="C2C4C6"/>
              </a:solidFill>
              <a:latin typeface="VAG Rounded Std Thin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1709736"/>
            <a:ext cx="10363200" cy="647695"/>
          </a:xfrm>
          <a:prstGeom prst="rect">
            <a:avLst/>
          </a:prstGeom>
        </p:spPr>
        <p:txBody>
          <a:bodyPr anchor="t"/>
          <a:lstStyle>
            <a:lvl1pPr algn="l">
              <a:defRPr sz="4000" b="0" cap="all">
                <a:solidFill>
                  <a:schemeClr val="accent1">
                    <a:lumMod val="50000"/>
                  </a:schemeClr>
                </a:solidFill>
                <a:latin typeface="Verdana"/>
                <a:cs typeface="Verdana"/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52464" y="2500307"/>
            <a:ext cx="10363200" cy="42861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 b="0">
                <a:solidFill>
                  <a:schemeClr val="bg2">
                    <a:lumMod val="75000"/>
                  </a:schemeClr>
                </a:solidFill>
                <a:latin typeface="Verdana"/>
                <a:cs typeface="Verdana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pic>
        <p:nvPicPr>
          <p:cNvPr id="8" name="Picture 7" descr="Logo_kankerNL_liggend_klein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4246" y="6302822"/>
            <a:ext cx="3023593" cy="510554"/>
          </a:xfrm>
          <a:prstGeom prst="rect">
            <a:avLst/>
          </a:prstGeom>
        </p:spPr>
      </p:pic>
    </p:spTree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rrowheads="1"/>
          </p:cNvSpPr>
          <p:nvPr userDrawn="1"/>
        </p:nvSpPr>
        <p:spPr bwMode="auto">
          <a:xfrm>
            <a:off x="0" y="6500814"/>
            <a:ext cx="12192000" cy="357187"/>
          </a:xfrm>
          <a:prstGeom prst="rect">
            <a:avLst/>
          </a:prstGeom>
          <a:solidFill>
            <a:srgbClr val="709C13"/>
          </a:solidFill>
          <a:ln w="9525">
            <a:noFill/>
            <a:miter lim="800000"/>
            <a:headEnd/>
            <a:tailEnd/>
          </a:ln>
          <a:effectLst>
            <a:outerShdw dist="25400" dir="16200000" algn="ctr" rotWithShape="0">
              <a:srgbClr val="808080">
                <a:alpha val="50000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 sz="3200" dirty="0">
              <a:latin typeface="VAG Rounded Std Light" pitchFamily="32" charset="0"/>
            </a:endParaRPr>
          </a:p>
        </p:txBody>
      </p:sp>
      <p:cxnSp>
        <p:nvCxnSpPr>
          <p:cNvPr id="7" name="Straight Connector 9"/>
          <p:cNvCxnSpPr>
            <a:cxnSpLocks noChangeShapeType="1"/>
          </p:cNvCxnSpPr>
          <p:nvPr userDrawn="1"/>
        </p:nvCxnSpPr>
        <p:spPr bwMode="auto">
          <a:xfrm>
            <a:off x="0" y="6499225"/>
            <a:ext cx="12192000" cy="1588"/>
          </a:xfrm>
          <a:prstGeom prst="line">
            <a:avLst/>
          </a:prstGeom>
          <a:noFill/>
          <a:ln w="6350" algn="ctr">
            <a:solidFill>
              <a:srgbClr val="B3DC1E"/>
            </a:solidFill>
            <a:round/>
            <a:headEnd/>
            <a:tailEnd/>
          </a:ln>
        </p:spPr>
      </p:cxnSp>
      <p:sp>
        <p:nvSpPr>
          <p:cNvPr id="8" name="TextBox 7"/>
          <p:cNvSpPr txBox="1"/>
          <p:nvPr userDrawn="1"/>
        </p:nvSpPr>
        <p:spPr>
          <a:xfrm>
            <a:off x="11154834" y="6524625"/>
            <a:ext cx="878417" cy="2603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buFontTx/>
              <a:buNone/>
              <a:defRPr/>
            </a:pPr>
            <a:fld id="{FBC1C700-D445-4A52-85A1-139BD888F983}" type="slidenum">
              <a:rPr lang="nl-NL" sz="1100">
                <a:solidFill>
                  <a:srgbClr val="C2C4C6"/>
                </a:solidFill>
                <a:latin typeface="VAG Rounded Std Thin" pitchFamily="34" charset="0"/>
              </a:rPr>
              <a:pPr algn="r">
                <a:buFontTx/>
                <a:buNone/>
                <a:defRPr/>
              </a:pPr>
              <a:t>‹nr.›</a:t>
            </a:fld>
            <a:endParaRPr lang="nl-NL" sz="1100" dirty="0">
              <a:solidFill>
                <a:srgbClr val="C2C4C6"/>
              </a:solidFill>
              <a:latin typeface="VAG Rounded Std Thin" pitchFamily="34" charset="0"/>
            </a:endParaRPr>
          </a:p>
        </p:txBody>
      </p:sp>
      <p:pic>
        <p:nvPicPr>
          <p:cNvPr id="9" name="Picture 2" descr="C:\Users\pierson\Desktop\uiLogo.wmf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684934" y="6234113"/>
            <a:ext cx="717551" cy="538162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268413"/>
            <a:ext cx="5384800" cy="4608512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268413"/>
            <a:ext cx="5384800" cy="4608512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31760" y="220646"/>
            <a:ext cx="11188779" cy="850900"/>
          </a:xfrm>
          <a:prstGeom prst="rect">
            <a:avLst/>
          </a:prstGeom>
        </p:spPr>
        <p:txBody>
          <a:bodyPr/>
          <a:lstStyle>
            <a:lvl1pPr>
              <a:defRPr sz="2800" b="0">
                <a:solidFill>
                  <a:srgbClr val="709C13"/>
                </a:solidFill>
                <a:latin typeface="+mj-lt"/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</p:spTree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rrowheads="1"/>
          </p:cNvSpPr>
          <p:nvPr userDrawn="1"/>
        </p:nvSpPr>
        <p:spPr bwMode="auto">
          <a:xfrm>
            <a:off x="0" y="6500814"/>
            <a:ext cx="12192000" cy="357187"/>
          </a:xfrm>
          <a:prstGeom prst="rect">
            <a:avLst/>
          </a:prstGeom>
          <a:solidFill>
            <a:srgbClr val="709C13"/>
          </a:solidFill>
          <a:ln w="9525">
            <a:noFill/>
            <a:miter lim="800000"/>
            <a:headEnd/>
            <a:tailEnd/>
          </a:ln>
          <a:effectLst>
            <a:outerShdw dist="25400" dir="16200000" algn="ctr" rotWithShape="0">
              <a:srgbClr val="808080">
                <a:alpha val="50000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 sz="3200" dirty="0">
              <a:latin typeface="VAG Rounded Std Light" pitchFamily="32" charset="0"/>
            </a:endParaRPr>
          </a:p>
        </p:txBody>
      </p:sp>
      <p:cxnSp>
        <p:nvCxnSpPr>
          <p:cNvPr id="9" name="Straight Connector 9"/>
          <p:cNvCxnSpPr>
            <a:cxnSpLocks noChangeShapeType="1"/>
          </p:cNvCxnSpPr>
          <p:nvPr userDrawn="1"/>
        </p:nvCxnSpPr>
        <p:spPr bwMode="auto">
          <a:xfrm>
            <a:off x="0" y="6499225"/>
            <a:ext cx="12192000" cy="1588"/>
          </a:xfrm>
          <a:prstGeom prst="line">
            <a:avLst/>
          </a:prstGeom>
          <a:noFill/>
          <a:ln w="6350" algn="ctr">
            <a:solidFill>
              <a:srgbClr val="B3DC1E"/>
            </a:solidFill>
            <a:round/>
            <a:headEnd/>
            <a:tailEnd/>
          </a:ln>
        </p:spPr>
      </p:cxnSp>
      <p:sp>
        <p:nvSpPr>
          <p:cNvPr id="10" name="TextBox 9"/>
          <p:cNvSpPr txBox="1"/>
          <p:nvPr userDrawn="1"/>
        </p:nvSpPr>
        <p:spPr>
          <a:xfrm>
            <a:off x="11154834" y="6524625"/>
            <a:ext cx="878417" cy="2603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buFontTx/>
              <a:buNone/>
              <a:defRPr/>
            </a:pPr>
            <a:fld id="{9BAAB3FD-BA2D-43AC-ACC9-CBE5AB967268}" type="slidenum">
              <a:rPr lang="nl-NL" sz="1100">
                <a:solidFill>
                  <a:srgbClr val="C2C4C6"/>
                </a:solidFill>
                <a:latin typeface="VAG Rounded Std Thin" pitchFamily="34" charset="0"/>
              </a:rPr>
              <a:pPr algn="r">
                <a:buFontTx/>
                <a:buNone/>
                <a:defRPr/>
              </a:pPr>
              <a:t>‹nr.›</a:t>
            </a:fld>
            <a:endParaRPr lang="nl-NL" sz="1100" dirty="0">
              <a:solidFill>
                <a:srgbClr val="C2C4C6"/>
              </a:solidFill>
              <a:latin typeface="VAG Rounded Std Thin" pitchFamily="34" charset="0"/>
            </a:endParaRPr>
          </a:p>
        </p:txBody>
      </p:sp>
      <p:pic>
        <p:nvPicPr>
          <p:cNvPr id="11" name="Picture 2" descr="C:\Users\pierson\Desktop\uiLogo.wmf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684934" y="6234113"/>
            <a:ext cx="717551" cy="538162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0">
                <a:solidFill>
                  <a:srgbClr val="B3DC1E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0">
                <a:solidFill>
                  <a:srgbClr val="B3DC1E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31760" y="220646"/>
            <a:ext cx="11188779" cy="850900"/>
          </a:xfrm>
          <a:prstGeom prst="rect">
            <a:avLst/>
          </a:prstGeom>
        </p:spPr>
        <p:txBody>
          <a:bodyPr/>
          <a:lstStyle>
            <a:lvl1pPr>
              <a:defRPr sz="2800" b="0">
                <a:solidFill>
                  <a:srgbClr val="709C13"/>
                </a:solidFill>
                <a:latin typeface="+mj-lt"/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</p:spTree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 userDrawn="1"/>
        </p:nvSpPr>
        <p:spPr bwMode="auto">
          <a:xfrm>
            <a:off x="0" y="6500814"/>
            <a:ext cx="12192000" cy="357187"/>
          </a:xfrm>
          <a:prstGeom prst="rect">
            <a:avLst/>
          </a:prstGeom>
          <a:solidFill>
            <a:srgbClr val="709C13"/>
          </a:solidFill>
          <a:ln w="9525">
            <a:noFill/>
            <a:miter lim="800000"/>
            <a:headEnd/>
            <a:tailEnd/>
          </a:ln>
          <a:effectLst>
            <a:outerShdw dist="25400" dir="16200000" algn="ctr" rotWithShape="0">
              <a:srgbClr val="808080">
                <a:alpha val="50000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 sz="3200" dirty="0">
              <a:latin typeface="VAG Rounded Std Light" pitchFamily="32" charset="0"/>
            </a:endParaRPr>
          </a:p>
        </p:txBody>
      </p:sp>
      <p:cxnSp>
        <p:nvCxnSpPr>
          <p:cNvPr id="4" name="Straight Connector 9"/>
          <p:cNvCxnSpPr>
            <a:cxnSpLocks noChangeShapeType="1"/>
          </p:cNvCxnSpPr>
          <p:nvPr userDrawn="1"/>
        </p:nvCxnSpPr>
        <p:spPr bwMode="auto">
          <a:xfrm>
            <a:off x="0" y="6499225"/>
            <a:ext cx="12192000" cy="1588"/>
          </a:xfrm>
          <a:prstGeom prst="line">
            <a:avLst/>
          </a:prstGeom>
          <a:noFill/>
          <a:ln w="6350" algn="ctr">
            <a:solidFill>
              <a:srgbClr val="B3DC1E"/>
            </a:solidFill>
            <a:round/>
            <a:headEnd/>
            <a:tailEnd/>
          </a:ln>
        </p:spPr>
      </p:cxnSp>
      <p:sp>
        <p:nvSpPr>
          <p:cNvPr id="6" name="TextBox 5"/>
          <p:cNvSpPr txBox="1"/>
          <p:nvPr userDrawn="1"/>
        </p:nvSpPr>
        <p:spPr>
          <a:xfrm>
            <a:off x="11154834" y="6524625"/>
            <a:ext cx="878417" cy="2603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buFontTx/>
              <a:buNone/>
              <a:defRPr/>
            </a:pPr>
            <a:fld id="{B886E7B1-C96A-4278-BEA1-89B3CE306F49}" type="slidenum">
              <a:rPr lang="nl-NL" sz="1100">
                <a:solidFill>
                  <a:srgbClr val="C2C4C6"/>
                </a:solidFill>
                <a:latin typeface="VAG Rounded Std Thin" pitchFamily="34" charset="0"/>
              </a:rPr>
              <a:pPr algn="r">
                <a:buFontTx/>
                <a:buNone/>
                <a:defRPr/>
              </a:pPr>
              <a:t>‹nr.›</a:t>
            </a:fld>
            <a:endParaRPr lang="nl-NL" sz="1100" dirty="0">
              <a:solidFill>
                <a:srgbClr val="C2C4C6"/>
              </a:solidFill>
              <a:latin typeface="VAG Rounded Std Thin" pitchFamily="34" charset="0"/>
            </a:endParaRPr>
          </a:p>
        </p:txBody>
      </p:sp>
      <p:pic>
        <p:nvPicPr>
          <p:cNvPr id="7" name="Picture 2" descr="C:\Users\pierson\Desktop\uiLogo.wmf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684934" y="6234113"/>
            <a:ext cx="717551" cy="538162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609600" y="277781"/>
            <a:ext cx="10972800" cy="850900"/>
          </a:xfrm>
          <a:prstGeom prst="rect">
            <a:avLst/>
          </a:prstGeom>
        </p:spPr>
        <p:txBody>
          <a:bodyPr/>
          <a:lstStyle>
            <a:lvl1pPr>
              <a:defRPr sz="3200" b="0">
                <a:solidFill>
                  <a:srgbClr val="3C8C93"/>
                </a:solidFill>
                <a:latin typeface="Verdana"/>
                <a:cs typeface="Verdana"/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</p:spTree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 userDrawn="1"/>
        </p:nvSpPr>
        <p:spPr bwMode="auto">
          <a:xfrm>
            <a:off x="0" y="6500814"/>
            <a:ext cx="12192000" cy="357187"/>
          </a:xfrm>
          <a:prstGeom prst="rect">
            <a:avLst/>
          </a:prstGeom>
          <a:solidFill>
            <a:srgbClr val="709C13"/>
          </a:solidFill>
          <a:ln w="9525">
            <a:noFill/>
            <a:miter lim="800000"/>
            <a:headEnd/>
            <a:tailEnd/>
          </a:ln>
          <a:effectLst>
            <a:outerShdw dist="25400" dir="16200000" algn="ctr" rotWithShape="0">
              <a:srgbClr val="808080">
                <a:alpha val="50000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 sz="3200" dirty="0">
              <a:latin typeface="VAG Rounded Std Light" pitchFamily="32" charset="0"/>
            </a:endParaRPr>
          </a:p>
        </p:txBody>
      </p:sp>
      <p:cxnSp>
        <p:nvCxnSpPr>
          <p:cNvPr id="6" name="Straight Connector 9"/>
          <p:cNvCxnSpPr>
            <a:cxnSpLocks noChangeShapeType="1"/>
          </p:cNvCxnSpPr>
          <p:nvPr userDrawn="1"/>
        </p:nvCxnSpPr>
        <p:spPr bwMode="auto">
          <a:xfrm>
            <a:off x="0" y="6499225"/>
            <a:ext cx="12192000" cy="1588"/>
          </a:xfrm>
          <a:prstGeom prst="line">
            <a:avLst/>
          </a:prstGeom>
          <a:noFill/>
          <a:ln w="6350" algn="ctr">
            <a:solidFill>
              <a:srgbClr val="B3DC1E"/>
            </a:solidFill>
            <a:round/>
            <a:headEnd/>
            <a:tailEnd/>
          </a:ln>
        </p:spPr>
      </p:cxnSp>
      <p:sp>
        <p:nvSpPr>
          <p:cNvPr id="7" name="TextBox 6"/>
          <p:cNvSpPr txBox="1"/>
          <p:nvPr userDrawn="1"/>
        </p:nvSpPr>
        <p:spPr>
          <a:xfrm>
            <a:off x="11154834" y="6524625"/>
            <a:ext cx="878417" cy="2603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buFontTx/>
              <a:buNone/>
              <a:defRPr/>
            </a:pPr>
            <a:fld id="{62378AAA-08B9-4E3C-B5E2-42E6F43F8DB4}" type="slidenum">
              <a:rPr lang="nl-NL" sz="1100">
                <a:solidFill>
                  <a:srgbClr val="C2C4C6"/>
                </a:solidFill>
                <a:latin typeface="VAG Rounded Std Thin" pitchFamily="34" charset="0"/>
              </a:rPr>
              <a:pPr algn="r">
                <a:buFontTx/>
                <a:buNone/>
                <a:defRPr/>
              </a:pPr>
              <a:t>‹nr.›</a:t>
            </a:fld>
            <a:endParaRPr lang="nl-NL" sz="1100" dirty="0">
              <a:solidFill>
                <a:srgbClr val="C2C4C6"/>
              </a:solidFill>
              <a:latin typeface="VAG Rounded Std Thin" pitchFamily="34" charset="0"/>
            </a:endParaRPr>
          </a:p>
        </p:txBody>
      </p:sp>
      <p:pic>
        <p:nvPicPr>
          <p:cNvPr id="8" name="Picture 2" descr="C:\Users\pierson\Desktop\uiLogo.wmf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684934" y="6234113"/>
            <a:ext cx="717551" cy="538162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solidFill>
                  <a:srgbClr val="B3DC1E"/>
                </a:solidFill>
                <a:latin typeface="+mj-lt"/>
              </a:defRPr>
            </a:lvl1pPr>
          </a:lstStyle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384273"/>
            <a:ext cx="4011084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="0">
                <a:solidFill>
                  <a:srgbClr val="96969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</p:spTree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 userDrawn="1"/>
        </p:nvSpPr>
        <p:spPr bwMode="auto">
          <a:xfrm>
            <a:off x="0" y="6500814"/>
            <a:ext cx="12192000" cy="357187"/>
          </a:xfrm>
          <a:prstGeom prst="rect">
            <a:avLst/>
          </a:prstGeom>
          <a:solidFill>
            <a:srgbClr val="709C13"/>
          </a:solidFill>
          <a:ln w="9525">
            <a:noFill/>
            <a:miter lim="800000"/>
            <a:headEnd/>
            <a:tailEnd/>
          </a:ln>
          <a:effectLst>
            <a:outerShdw dist="25400" dir="16200000" algn="ctr" rotWithShape="0">
              <a:srgbClr val="808080">
                <a:alpha val="50000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 sz="3200" dirty="0">
              <a:latin typeface="VAG Rounded Std Light" pitchFamily="32" charset="0"/>
            </a:endParaRPr>
          </a:p>
        </p:txBody>
      </p:sp>
      <p:cxnSp>
        <p:nvCxnSpPr>
          <p:cNvPr id="6" name="Straight Connector 9"/>
          <p:cNvCxnSpPr>
            <a:cxnSpLocks noChangeShapeType="1"/>
          </p:cNvCxnSpPr>
          <p:nvPr userDrawn="1"/>
        </p:nvCxnSpPr>
        <p:spPr bwMode="auto">
          <a:xfrm>
            <a:off x="0" y="6499225"/>
            <a:ext cx="12192000" cy="1588"/>
          </a:xfrm>
          <a:prstGeom prst="line">
            <a:avLst/>
          </a:prstGeom>
          <a:noFill/>
          <a:ln w="6350" algn="ctr">
            <a:solidFill>
              <a:srgbClr val="B3DC1E"/>
            </a:solidFill>
            <a:round/>
            <a:headEnd/>
            <a:tailEnd/>
          </a:ln>
        </p:spPr>
      </p:cxnSp>
      <p:sp>
        <p:nvSpPr>
          <p:cNvPr id="7" name="TextBox 6"/>
          <p:cNvSpPr txBox="1"/>
          <p:nvPr userDrawn="1"/>
        </p:nvSpPr>
        <p:spPr>
          <a:xfrm>
            <a:off x="11154834" y="6524625"/>
            <a:ext cx="878417" cy="2603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buFontTx/>
              <a:buNone/>
              <a:defRPr/>
            </a:pPr>
            <a:fld id="{B4A71AF8-42D6-4B88-B5A9-A5AAF3557030}" type="slidenum">
              <a:rPr lang="nl-NL" sz="1100">
                <a:solidFill>
                  <a:srgbClr val="C2C4C6"/>
                </a:solidFill>
                <a:latin typeface="VAG Rounded Std Thin" pitchFamily="34" charset="0"/>
              </a:rPr>
              <a:pPr algn="r">
                <a:buFontTx/>
                <a:buNone/>
                <a:defRPr/>
              </a:pPr>
              <a:t>‹nr.›</a:t>
            </a:fld>
            <a:endParaRPr lang="nl-NL" sz="1100" dirty="0">
              <a:solidFill>
                <a:srgbClr val="C2C4C6"/>
              </a:solidFill>
              <a:latin typeface="VAG Rounded Std Thin" pitchFamily="34" charset="0"/>
            </a:endParaRPr>
          </a:p>
        </p:txBody>
      </p:sp>
      <p:pic>
        <p:nvPicPr>
          <p:cNvPr id="8" name="Picture 2" descr="C:\Users\pierson\Desktop\uiLogo.wmf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684934" y="6234113"/>
            <a:ext cx="717551" cy="538162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solidFill>
                  <a:srgbClr val="B3DC1E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l-NL" noProof="0" dirty="0"/>
              <a:t>Klik op het pictogram als u een afbeelding wilt toevoegen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291163"/>
            <a:ext cx="73152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/>
          <p:cNvSpPr txBox="1"/>
          <p:nvPr userDrawn="1"/>
        </p:nvSpPr>
        <p:spPr>
          <a:xfrm>
            <a:off x="11154834" y="6524625"/>
            <a:ext cx="878417" cy="2603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buFontTx/>
              <a:buNone/>
              <a:defRPr/>
            </a:pPr>
            <a:fld id="{A2CFBDBB-4FDD-474F-A406-66603096357E}" type="slidenum">
              <a:rPr lang="nl-NL" sz="1100">
                <a:solidFill>
                  <a:srgbClr val="C2C4C6"/>
                </a:solidFill>
                <a:latin typeface="VAG Rounded Std Thin" pitchFamily="34" charset="0"/>
              </a:rPr>
              <a:pPr algn="r">
                <a:buFontTx/>
                <a:buNone/>
                <a:defRPr/>
              </a:pPr>
              <a:t>‹nr.›</a:t>
            </a:fld>
            <a:endParaRPr lang="nl-NL" sz="1100" dirty="0">
              <a:solidFill>
                <a:srgbClr val="C2C4C6"/>
              </a:solidFill>
              <a:latin typeface="VAG Rounded Std Thin" pitchFamily="34" charset="0"/>
            </a:endParaRPr>
          </a:p>
        </p:txBody>
      </p:sp>
      <p:pic>
        <p:nvPicPr>
          <p:cNvPr id="2" name="Picture 1" descr="Logo_kankerNL_liggend_klein.jpg"/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4246" y="6302822"/>
            <a:ext cx="3023593" cy="51055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32" r:id="rId1"/>
    <p:sldLayoutId id="2147484133" r:id="rId2"/>
    <p:sldLayoutId id="2147484134" r:id="rId3"/>
    <p:sldLayoutId id="2147484135" r:id="rId4"/>
    <p:sldLayoutId id="2147484136" r:id="rId5"/>
    <p:sldLayoutId id="2147484137" r:id="rId6"/>
    <p:sldLayoutId id="2147484138" r:id="rId7"/>
    <p:sldLayoutId id="2147484139" r:id="rId8"/>
    <p:sldLayoutId id="2147484140" r:id="rId9"/>
  </p:sldLayoutIdLst>
  <p:transition spd="slow">
    <p:fade thruBlk="1"/>
  </p:transition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709C13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709C13"/>
          </a:solidFill>
          <a:latin typeface="VAG Rounded Std Thin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709C13"/>
          </a:solidFill>
          <a:latin typeface="VAG Rounded Std Thin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709C13"/>
          </a:solidFill>
          <a:latin typeface="VAG Rounded Std Thin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709C13"/>
          </a:solidFill>
          <a:latin typeface="VAG Rounded Std Thin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969696"/>
          </a:solidFill>
          <a:latin typeface="VAG Rounded Std Thin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969696"/>
          </a:solidFill>
          <a:latin typeface="VAG Rounded Std Thin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969696"/>
          </a:solidFill>
          <a:latin typeface="VAG Rounded Std Thin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969696"/>
          </a:solidFill>
          <a:latin typeface="VAG Rounded Std Thin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rgbClr val="969696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rgbClr val="969696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rgbClr val="969696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rgbClr val="969696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kanker.nl/zwarte" TargetMode="Externa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1.png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Logo_kankerNL_liggend_klein.jpg"/>
          <p:cNvPicPr>
            <a:picLocks noChangeAspect="1"/>
          </p:cNvPicPr>
          <p:nvPr/>
        </p:nvPicPr>
        <p:blipFill rotWithShape="1">
          <a:blip r:embed="rId3">
            <a:alphaModFix amt="1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9854"/>
          <a:stretch/>
        </p:blipFill>
        <p:spPr>
          <a:xfrm>
            <a:off x="2007637" y="375642"/>
            <a:ext cx="8176726" cy="6106716"/>
          </a:xfrm>
          <a:prstGeom prst="rect">
            <a:avLst/>
          </a:prstGeom>
        </p:spPr>
      </p:pic>
      <p:pic>
        <p:nvPicPr>
          <p:cNvPr id="5" name="Picture 4" descr="Logo_kankerNL_liggend_klein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6240" y="5802207"/>
            <a:ext cx="3518167" cy="792088"/>
          </a:xfrm>
          <a:prstGeom prst="rect">
            <a:avLst/>
          </a:prstGeom>
        </p:spPr>
      </p:pic>
      <p:pic>
        <p:nvPicPr>
          <p:cNvPr id="2" name="Afbeelding 1">
            <a:extLst>
              <a:ext uri="{FF2B5EF4-FFF2-40B4-BE49-F238E27FC236}">
                <a16:creationId xmlns:a16="http://schemas.microsoft.com/office/drawing/2014/main" id="{313EED22-FDDC-4E93-B39A-7B81817242B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07369" y="1544300"/>
            <a:ext cx="5256584" cy="804579"/>
          </a:xfrm>
          <a:prstGeom prst="rect">
            <a:avLst/>
          </a:prstGeom>
        </p:spPr>
      </p:pic>
      <p:sp>
        <p:nvSpPr>
          <p:cNvPr id="3" name="Tekstvak 2">
            <a:extLst>
              <a:ext uri="{FF2B5EF4-FFF2-40B4-BE49-F238E27FC236}">
                <a16:creationId xmlns:a16="http://schemas.microsoft.com/office/drawing/2014/main" id="{5DA559A0-442F-4618-AD65-C7A3A4F9085A}"/>
              </a:ext>
            </a:extLst>
          </p:cNvPr>
          <p:cNvSpPr txBox="1"/>
          <p:nvPr/>
        </p:nvSpPr>
        <p:spPr>
          <a:xfrm>
            <a:off x="1055440" y="2708920"/>
            <a:ext cx="4464496" cy="16743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buNone/>
            </a:pPr>
            <a:r>
              <a:rPr lang="nl-NL" sz="1400" b="1" dirty="0">
                <a:solidFill>
                  <a:schemeClr val="accent1">
                    <a:lumMod val="75000"/>
                  </a:schemeClr>
                </a:solidFill>
              </a:rPr>
              <a:t>Marjolijn Tytgat Swart</a:t>
            </a:r>
          </a:p>
          <a:p>
            <a:pPr algn="r">
              <a:buNone/>
            </a:pPr>
            <a:r>
              <a:rPr lang="nl-NL" sz="1400" b="1" dirty="0">
                <a:solidFill>
                  <a:schemeClr val="accent1">
                    <a:lumMod val="75000"/>
                  </a:schemeClr>
                </a:solidFill>
              </a:rPr>
              <a:t>Marketing Communicatie Manager</a:t>
            </a:r>
          </a:p>
          <a:p>
            <a:pPr algn="r">
              <a:buNone/>
            </a:pPr>
            <a:r>
              <a:rPr lang="nl-NL" sz="1400" b="1" dirty="0">
                <a:solidFill>
                  <a:schemeClr val="accent1">
                    <a:lumMod val="75000"/>
                  </a:schemeClr>
                </a:solidFill>
              </a:rPr>
              <a:t>	</a:t>
            </a:r>
          </a:p>
          <a:p>
            <a:pPr algn="r">
              <a:buNone/>
            </a:pPr>
            <a:r>
              <a:rPr lang="nl-NL" sz="1400" b="1" dirty="0">
                <a:solidFill>
                  <a:schemeClr val="accent1">
                    <a:lumMod val="75000"/>
                  </a:schemeClr>
                </a:solidFill>
              </a:rPr>
              <a:t>Stichting kanker.nl</a:t>
            </a:r>
          </a:p>
          <a:p>
            <a:endParaRPr lang="nl-NL" dirty="0"/>
          </a:p>
        </p:txBody>
      </p:sp>
    </p:spTree>
  </p:cSld>
  <p:clrMapOvr>
    <a:masterClrMapping/>
  </p:clrMapOvr>
  <p:transition spd="slow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Logo_kankerNL_liggend_klein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6240" y="5802207"/>
            <a:ext cx="3518167" cy="792088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6F9D9D1F-F0C2-4C42-BC96-D1DB7F5BD2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8382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25392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altLang="nl-NL" sz="1300" b="0" i="0" u="none" strike="noStrike" cap="none" normalizeH="0" baseline="0" dirty="0">
              <a:ln>
                <a:noFill/>
              </a:ln>
              <a:solidFill>
                <a:srgbClr val="2F5496"/>
              </a:solidFill>
              <a:effectLst/>
              <a:latin typeface="Calibri Light" panose="020F03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altLang="nl-NL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hthoek 6">
            <a:extLst>
              <a:ext uri="{FF2B5EF4-FFF2-40B4-BE49-F238E27FC236}">
                <a16:creationId xmlns:a16="http://schemas.microsoft.com/office/drawing/2014/main" id="{32F0DEB3-FFA9-480D-BCE5-503197A0A06D}"/>
              </a:ext>
            </a:extLst>
          </p:cNvPr>
          <p:cNvSpPr/>
          <p:nvPr/>
        </p:nvSpPr>
        <p:spPr>
          <a:xfrm>
            <a:off x="695400" y="692696"/>
            <a:ext cx="11233248" cy="63671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SzPct val="25000"/>
              <a:buNone/>
            </a:pPr>
            <a:r>
              <a:rPr lang="nl-NL" sz="4000" b="1" dirty="0">
                <a:solidFill>
                  <a:schemeClr val="tx2"/>
                </a:solidFill>
                <a:latin typeface="Calibri"/>
                <a:cs typeface="Calibri"/>
              </a:rPr>
              <a:t>Aanbod gratis informatieproducten:</a:t>
            </a:r>
          </a:p>
          <a:p>
            <a:pPr marL="457200" lvl="4" indent="-457200">
              <a:lnSpc>
                <a:spcPct val="107000"/>
              </a:lnSpc>
              <a:buSzPct val="100000"/>
              <a:buBlip>
                <a:blip r:embed="rId4"/>
              </a:buBlip>
            </a:pPr>
            <a:r>
              <a:rPr lang="nl-NL" sz="2800" dirty="0">
                <a:solidFill>
                  <a:srgbClr val="1F497D"/>
                </a:solidFill>
                <a:latin typeface="Calibri"/>
                <a:cs typeface="Calibri"/>
              </a:rPr>
              <a:t>Samenvattingen</a:t>
            </a:r>
          </a:p>
          <a:p>
            <a:pPr marL="457200" lvl="4" indent="-457200">
              <a:lnSpc>
                <a:spcPct val="107000"/>
              </a:lnSpc>
              <a:buSzPct val="100000"/>
              <a:buBlip>
                <a:blip r:embed="rId4"/>
              </a:buBlip>
            </a:pPr>
            <a:r>
              <a:rPr lang="nl-NL" sz="2800" dirty="0">
                <a:solidFill>
                  <a:srgbClr val="1F497D"/>
                </a:solidFill>
                <a:latin typeface="Calibri"/>
                <a:cs typeface="Calibri"/>
              </a:rPr>
              <a:t>Video’s</a:t>
            </a:r>
          </a:p>
          <a:p>
            <a:pPr marL="457200" lvl="4" indent="-457200">
              <a:lnSpc>
                <a:spcPct val="107000"/>
              </a:lnSpc>
              <a:buSzPct val="100000"/>
              <a:buBlip>
                <a:blip r:embed="rId4"/>
              </a:buBlip>
            </a:pPr>
            <a:r>
              <a:rPr lang="nl-NL" sz="2800" dirty="0">
                <a:solidFill>
                  <a:srgbClr val="1F497D"/>
                </a:solidFill>
                <a:latin typeface="Calibri"/>
                <a:cs typeface="Calibri"/>
              </a:rPr>
              <a:t>Woordenboeken</a:t>
            </a:r>
          </a:p>
          <a:p>
            <a:pPr marL="457200" lvl="4" indent="-457200">
              <a:lnSpc>
                <a:spcPct val="107000"/>
              </a:lnSpc>
              <a:buSzPct val="100000"/>
              <a:buBlip>
                <a:blip r:embed="rId4"/>
              </a:buBlip>
            </a:pPr>
            <a:r>
              <a:rPr lang="nl-NL" sz="2800" dirty="0">
                <a:solidFill>
                  <a:srgbClr val="1F497D"/>
                </a:solidFill>
                <a:latin typeface="Calibri"/>
                <a:cs typeface="Calibri"/>
              </a:rPr>
              <a:t>Afbeeldingen</a:t>
            </a:r>
          </a:p>
          <a:p>
            <a:pPr marL="457200" lvl="4" indent="-457200">
              <a:lnSpc>
                <a:spcPct val="107000"/>
              </a:lnSpc>
              <a:buSzPct val="100000"/>
              <a:buBlip>
                <a:blip r:embed="rId4"/>
              </a:buBlip>
            </a:pPr>
            <a:r>
              <a:rPr lang="nl-NL" sz="2800" dirty="0">
                <a:solidFill>
                  <a:srgbClr val="1F497D"/>
                </a:solidFill>
                <a:latin typeface="Calibri"/>
                <a:cs typeface="Calibri"/>
              </a:rPr>
              <a:t>Leaflets ( geen dikke brochures) </a:t>
            </a:r>
          </a:p>
          <a:p>
            <a:pPr marL="457200" lvl="4" indent="-457200">
              <a:lnSpc>
                <a:spcPct val="107000"/>
              </a:lnSpc>
              <a:buSzPct val="100000"/>
              <a:buBlip>
                <a:blip r:embed="rId4"/>
              </a:buBlip>
            </a:pPr>
            <a:r>
              <a:rPr lang="nl-NL" sz="2800" dirty="0">
                <a:solidFill>
                  <a:srgbClr val="1F497D"/>
                </a:solidFill>
                <a:latin typeface="Calibri"/>
                <a:cs typeface="Calibri"/>
              </a:rPr>
              <a:t>Gerichte verwijskaartjes</a:t>
            </a:r>
          </a:p>
          <a:p>
            <a:pPr marL="457200" lvl="4" indent="-457200">
              <a:buSzPct val="100000"/>
              <a:buBlip>
                <a:blip r:embed="rId4"/>
              </a:buBlip>
            </a:pPr>
            <a:r>
              <a:rPr lang="nl-NL" altLang="nl-NL" sz="2800" dirty="0">
                <a:solidFill>
                  <a:srgbClr val="1F497D"/>
                </a:solidFill>
                <a:latin typeface="Calibri"/>
                <a:cs typeface="Calibri"/>
              </a:rPr>
              <a:t>Praatkaarten</a:t>
            </a:r>
          </a:p>
          <a:p>
            <a:pPr marL="457200" lvl="4" indent="-457200">
              <a:buSzPct val="100000"/>
              <a:buBlip>
                <a:blip r:embed="rId4"/>
              </a:buBlip>
            </a:pPr>
            <a:r>
              <a:rPr lang="nl-NL" altLang="nl-NL" sz="2800" dirty="0">
                <a:solidFill>
                  <a:srgbClr val="1F497D"/>
                </a:solidFill>
                <a:latin typeface="Calibri"/>
                <a:cs typeface="Calibri"/>
              </a:rPr>
              <a:t>Tekenblokken</a:t>
            </a:r>
          </a:p>
          <a:p>
            <a:pPr marL="0" lvl="4">
              <a:buSzPct val="100000"/>
              <a:buNone/>
            </a:pPr>
            <a:endParaRPr lang="nl-NL" altLang="nl-NL" sz="2800" dirty="0">
              <a:solidFill>
                <a:srgbClr val="1F497D"/>
              </a:solidFill>
              <a:latin typeface="Calibri"/>
              <a:cs typeface="Calibri"/>
            </a:endParaRPr>
          </a:p>
          <a:p>
            <a:pPr marL="457200" lvl="4" indent="-457200">
              <a:buSzPct val="100000"/>
              <a:buBlip>
                <a:blip r:embed="rId4"/>
              </a:buBlip>
            </a:pPr>
            <a:endParaRPr lang="nl-NL" altLang="nl-NL" sz="2800" dirty="0">
              <a:solidFill>
                <a:srgbClr val="1F497D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65497168"/>
      </p:ext>
    </p:extLst>
  </p:cSld>
  <p:clrMapOvr>
    <a:masterClrMapping/>
  </p:clrMapOvr>
  <p:transition spd="slow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Logo_kankerNL_liggend_klein.jpg"/>
          <p:cNvPicPr>
            <a:picLocks noChangeAspect="1"/>
          </p:cNvPicPr>
          <p:nvPr/>
        </p:nvPicPr>
        <p:blipFill rotWithShape="1">
          <a:blip r:embed="rId3">
            <a:alphaModFix amt="1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9854"/>
          <a:stretch/>
        </p:blipFill>
        <p:spPr>
          <a:xfrm>
            <a:off x="1055440" y="-744"/>
            <a:ext cx="8176726" cy="6106716"/>
          </a:xfrm>
          <a:prstGeom prst="rect">
            <a:avLst/>
          </a:prstGeom>
        </p:spPr>
      </p:pic>
      <p:pic>
        <p:nvPicPr>
          <p:cNvPr id="5" name="Picture 4" descr="Logo_kankerNL_liggend_klein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6240" y="5802207"/>
            <a:ext cx="3518167" cy="792088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6F9D9D1F-F0C2-4C42-BC96-D1DB7F5BD2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8382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25392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altLang="nl-NL" sz="1300" b="0" i="0" u="none" strike="noStrike" cap="none" normalizeH="0" baseline="0" dirty="0">
              <a:ln>
                <a:noFill/>
              </a:ln>
              <a:solidFill>
                <a:srgbClr val="2F5496"/>
              </a:solidFill>
              <a:effectLst/>
              <a:latin typeface="Calibri Light" panose="020F03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altLang="nl-NL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hthoek 6">
            <a:extLst>
              <a:ext uri="{FF2B5EF4-FFF2-40B4-BE49-F238E27FC236}">
                <a16:creationId xmlns:a16="http://schemas.microsoft.com/office/drawing/2014/main" id="{32F0DEB3-FFA9-480D-BCE5-503197A0A06D}"/>
              </a:ext>
            </a:extLst>
          </p:cNvPr>
          <p:cNvSpPr/>
          <p:nvPr/>
        </p:nvSpPr>
        <p:spPr>
          <a:xfrm>
            <a:off x="695400" y="692696"/>
            <a:ext cx="11233248" cy="928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SzPct val="25000"/>
              <a:buNone/>
            </a:pPr>
            <a:r>
              <a:rPr lang="nl-NL" altLang="nl-NL" sz="4000" b="1" dirty="0">
                <a:solidFill>
                  <a:schemeClr val="tx2"/>
                </a:solidFill>
                <a:latin typeface="Calibri"/>
                <a:cs typeface="Calibri"/>
              </a:rPr>
              <a:t> </a:t>
            </a:r>
          </a:p>
          <a:p>
            <a:pPr algn="ctr">
              <a:lnSpc>
                <a:spcPct val="150000"/>
              </a:lnSpc>
              <a:buSzPct val="25000"/>
              <a:buNone/>
            </a:pPr>
            <a:r>
              <a:rPr lang="nl-NL" altLang="nl-NL" sz="4000" b="1" dirty="0">
                <a:solidFill>
                  <a:schemeClr val="tx2"/>
                </a:solidFill>
                <a:latin typeface="Calibri"/>
                <a:cs typeface="Calibri"/>
              </a:rPr>
              <a:t>Je vindt alle gratis informatieproducten om informatie voor eigen gebruik in te zetten in de webwinkel </a:t>
            </a:r>
          </a:p>
          <a:p>
            <a:pPr algn="ctr">
              <a:lnSpc>
                <a:spcPct val="150000"/>
              </a:lnSpc>
              <a:buSzPct val="25000"/>
              <a:buNone/>
            </a:pPr>
            <a:endParaRPr lang="nl-NL" altLang="nl-NL" sz="4000" b="1" dirty="0">
              <a:solidFill>
                <a:schemeClr val="tx2"/>
              </a:solidFill>
              <a:latin typeface="Calibri"/>
              <a:cs typeface="Calibri"/>
            </a:endParaRPr>
          </a:p>
          <a:p>
            <a:pPr marL="0" lvl="4">
              <a:lnSpc>
                <a:spcPct val="150000"/>
              </a:lnSpc>
              <a:buSzPct val="100000"/>
              <a:buNone/>
            </a:pPr>
            <a:endParaRPr lang="nl-NL" sz="2800" dirty="0">
              <a:solidFill>
                <a:srgbClr val="1F497D"/>
              </a:solidFill>
              <a:latin typeface="Calibri"/>
              <a:cs typeface="Calibri"/>
              <a:hlinkClick r:id="rId5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0" lvl="4">
              <a:lnSpc>
                <a:spcPct val="150000"/>
              </a:lnSpc>
              <a:buSzPct val="100000"/>
              <a:buNone/>
            </a:pPr>
            <a:endParaRPr lang="nl-NL" sz="2800" dirty="0">
              <a:solidFill>
                <a:srgbClr val="1F497D"/>
              </a:solidFill>
              <a:latin typeface="Calibri"/>
              <a:cs typeface="Calibri"/>
              <a:hlinkClick r:id="rId5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0" lvl="4">
              <a:lnSpc>
                <a:spcPct val="150000"/>
              </a:lnSpc>
              <a:buSzPct val="100000"/>
              <a:buNone/>
            </a:pPr>
            <a:endParaRPr lang="nl-NL" sz="2800" dirty="0">
              <a:solidFill>
                <a:srgbClr val="1F497D"/>
              </a:solidFill>
              <a:latin typeface="Calibri"/>
              <a:cs typeface="Calibri"/>
            </a:endParaRPr>
          </a:p>
          <a:p>
            <a:pPr marL="0" lvl="4" algn="ctr">
              <a:lnSpc>
                <a:spcPct val="150000"/>
              </a:lnSpc>
              <a:buSzPct val="100000"/>
              <a:buNone/>
            </a:pPr>
            <a:endParaRPr lang="nl-NL" sz="2800" dirty="0">
              <a:solidFill>
                <a:srgbClr val="1F497D"/>
              </a:solidFill>
              <a:latin typeface="Calibri"/>
              <a:cs typeface="Calibri"/>
            </a:endParaRPr>
          </a:p>
          <a:p>
            <a:pPr marL="0" lvl="4" algn="ctr">
              <a:lnSpc>
                <a:spcPct val="150000"/>
              </a:lnSpc>
              <a:buSzPct val="100000"/>
              <a:buNone/>
            </a:pPr>
            <a:endParaRPr lang="nl-NL" sz="2800" dirty="0">
              <a:solidFill>
                <a:srgbClr val="1F497D"/>
              </a:solidFill>
              <a:latin typeface="Calibri"/>
              <a:cs typeface="Calibri"/>
            </a:endParaRPr>
          </a:p>
          <a:p>
            <a:pPr marL="0" lvl="4" algn="ctr">
              <a:lnSpc>
                <a:spcPct val="150000"/>
              </a:lnSpc>
              <a:buSzPct val="100000"/>
              <a:buNone/>
            </a:pPr>
            <a:r>
              <a:rPr lang="nl-NL" sz="2800" dirty="0">
                <a:solidFill>
                  <a:srgbClr val="1F497D"/>
                </a:solidFill>
                <a:latin typeface="Calibri"/>
                <a:cs typeface="Calibri"/>
              </a:rPr>
              <a:t>Bedankt voor jullie aandacht!</a:t>
            </a:r>
          </a:p>
        </p:txBody>
      </p:sp>
    </p:spTree>
    <p:extLst>
      <p:ext uri="{BB962C8B-B14F-4D97-AF65-F5344CB8AC3E}">
        <p14:creationId xmlns:p14="http://schemas.microsoft.com/office/powerpoint/2010/main" val="1482523094"/>
      </p:ext>
    </p:extLst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 txBox="1"/>
          <p:nvPr/>
        </p:nvSpPr>
        <p:spPr>
          <a:xfrm>
            <a:off x="2113079" y="514886"/>
            <a:ext cx="7447912" cy="58473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>
              <a:buSzPct val="25000"/>
              <a:buNone/>
            </a:pPr>
            <a:r>
              <a:rPr lang="nl-NL" b="1" kern="0" dirty="0">
                <a:solidFill>
                  <a:srgbClr val="1F497D"/>
                </a:solidFill>
                <a:latin typeface="Calibri"/>
                <a:ea typeface="Calibri"/>
                <a:cs typeface="Calibri"/>
                <a:sym typeface="Calibri"/>
              </a:rPr>
              <a:t>Paar ‘weetjes over kanker.nl?	</a:t>
            </a:r>
            <a:endParaRPr lang="x-none" b="1" kern="0" dirty="0">
              <a:solidFill>
                <a:srgbClr val="1F497D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" name="Tijdelijke aanduiding voor inhoud 2"/>
          <p:cNvSpPr txBox="1">
            <a:spLocks/>
          </p:cNvSpPr>
          <p:nvPr/>
        </p:nvSpPr>
        <p:spPr>
          <a:xfrm>
            <a:off x="1981200" y="1412776"/>
            <a:ext cx="8686800" cy="490339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indent="0" algn="ctr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3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ctr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28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ctr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24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20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20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20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20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20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20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457200" indent="-457200" algn="l">
              <a:lnSpc>
                <a:spcPct val="170000"/>
              </a:lnSpc>
              <a:spcBef>
                <a:spcPts val="0"/>
              </a:spcBef>
              <a:buSzPct val="100000"/>
              <a:buBlip>
                <a:blip r:embed="rId3"/>
              </a:buBlip>
            </a:pPr>
            <a:r>
              <a:rPr lang="nl-NL" sz="2800" dirty="0">
                <a:solidFill>
                  <a:srgbClr val="002060"/>
                </a:solidFill>
              </a:rPr>
              <a:t>Kanker.nl = Informatie- en ontmoetingsplatform </a:t>
            </a:r>
          </a:p>
          <a:p>
            <a:pPr marL="457200" indent="-457200" algn="l">
              <a:lnSpc>
                <a:spcPct val="170000"/>
              </a:lnSpc>
              <a:spcBef>
                <a:spcPts val="0"/>
              </a:spcBef>
              <a:buSzPct val="100000"/>
              <a:buBlip>
                <a:blip r:embed="rId3"/>
              </a:buBlip>
            </a:pPr>
            <a:r>
              <a:rPr lang="nl-NL" sz="2800" dirty="0">
                <a:solidFill>
                  <a:srgbClr val="002060"/>
                </a:solidFill>
              </a:rPr>
              <a:t>Volledig gefinancierd door KWF</a:t>
            </a:r>
          </a:p>
          <a:p>
            <a:pPr marL="457200" indent="-457200" algn="l">
              <a:lnSpc>
                <a:spcPct val="170000"/>
              </a:lnSpc>
              <a:spcBef>
                <a:spcPts val="0"/>
              </a:spcBef>
              <a:buSzPct val="100000"/>
              <a:buBlip>
                <a:blip r:embed="rId3"/>
              </a:buBlip>
            </a:pPr>
            <a:r>
              <a:rPr lang="nl-NL" sz="2800" dirty="0">
                <a:solidFill>
                  <a:srgbClr val="002060"/>
                </a:solidFill>
              </a:rPr>
              <a:t>10 jaar geleden opgericht door NFK, IKNL en KWF </a:t>
            </a:r>
          </a:p>
          <a:p>
            <a:pPr marL="457200" indent="-457200" algn="l">
              <a:lnSpc>
                <a:spcPct val="170000"/>
              </a:lnSpc>
              <a:spcBef>
                <a:spcPts val="0"/>
              </a:spcBef>
              <a:buSzPct val="100000"/>
              <a:buBlip>
                <a:blip r:embed="rId3"/>
              </a:buBlip>
            </a:pPr>
            <a:r>
              <a:rPr lang="nl-NL" sz="2800" dirty="0">
                <a:solidFill>
                  <a:srgbClr val="002060"/>
                </a:solidFill>
              </a:rPr>
              <a:t>Informatie wordt altijd gemaakt in samenwerking met patiëntenverenigingen en artsen/ deskundigen. </a:t>
            </a:r>
          </a:p>
          <a:p>
            <a:pPr marL="457200" indent="-457200" algn="l">
              <a:lnSpc>
                <a:spcPct val="170000"/>
              </a:lnSpc>
              <a:spcBef>
                <a:spcPts val="0"/>
              </a:spcBef>
              <a:buSzPct val="100000"/>
              <a:buBlip>
                <a:blip r:embed="rId3"/>
              </a:buBlip>
            </a:pPr>
            <a:endParaRPr lang="nl-NL" sz="2800" dirty="0">
              <a:solidFill>
                <a:srgbClr val="002060"/>
              </a:solidFill>
            </a:endParaRPr>
          </a:p>
        </p:txBody>
      </p:sp>
      <p:pic>
        <p:nvPicPr>
          <p:cNvPr id="6" name="Afbeelding 5" descr="Schermafbeelding 2012-06-12 om 21.06.38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464152" y="1"/>
            <a:ext cx="3203848" cy="1001838"/>
          </a:xfrm>
          <a:prstGeom prst="rect">
            <a:avLst/>
          </a:prstGeom>
        </p:spPr>
      </p:pic>
      <p:sp>
        <p:nvSpPr>
          <p:cNvPr id="2" name="Tijdelijke aanduiding voor dianummer 1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nl-NL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C480E48-7E89-4AB2-87F5-F94F55D97074}" type="slidenum">
              <a:rPr lang="nl-NL" smtClean="0"/>
              <a:pPr/>
              <a:t>2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47775236"/>
      </p:ext>
    </p:extLst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 txBox="1"/>
          <p:nvPr/>
        </p:nvSpPr>
        <p:spPr>
          <a:xfrm>
            <a:off x="2372044" y="451566"/>
            <a:ext cx="7447912" cy="211130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>
              <a:buSzPct val="25000"/>
            </a:pPr>
            <a:endParaRPr lang="nl-NL" sz="4000" b="1" kern="0" dirty="0">
              <a:solidFill>
                <a:srgbClr val="1F497D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>
              <a:buSzPct val="25000"/>
              <a:buNone/>
            </a:pPr>
            <a:r>
              <a:rPr lang="nl-NL" sz="3600" b="1" kern="0" dirty="0">
                <a:solidFill>
                  <a:srgbClr val="1F497D"/>
                </a:solidFill>
                <a:latin typeface="Calibri"/>
                <a:ea typeface="Calibri"/>
                <a:cs typeface="Calibri"/>
                <a:sym typeface="Calibri"/>
              </a:rPr>
              <a:t>Strategische doelstellingen kanker.nl: </a:t>
            </a:r>
          </a:p>
          <a:p>
            <a:pPr>
              <a:buSzPct val="25000"/>
            </a:pPr>
            <a:endParaRPr lang="x-none" sz="4000" kern="0" dirty="0">
              <a:solidFill>
                <a:srgbClr val="1F497D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" name="Tijdelijke aanduiding voor inhoud 2"/>
          <p:cNvSpPr txBox="1">
            <a:spLocks/>
          </p:cNvSpPr>
          <p:nvPr/>
        </p:nvSpPr>
        <p:spPr>
          <a:xfrm>
            <a:off x="1975431" y="1844824"/>
            <a:ext cx="8686800" cy="460876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indent="0" algn="ctr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3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ctr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28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ctr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24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20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20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20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20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20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20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lang="nl-NL" sz="2800" dirty="0"/>
          </a:p>
          <a:p>
            <a:pPr marL="457200" indent="-457200" algn="l">
              <a:lnSpc>
                <a:spcPct val="150000"/>
              </a:lnSpc>
              <a:spcBef>
                <a:spcPts val="0"/>
              </a:spcBef>
              <a:buSzPct val="100000"/>
              <a:buBlip>
                <a:blip r:embed="rId3"/>
              </a:buBlip>
            </a:pPr>
            <a:r>
              <a:rPr lang="nl-NL" dirty="0">
                <a:solidFill>
                  <a:srgbClr val="002060"/>
                </a:solidFill>
              </a:rPr>
              <a:t>De kwaliteit van leven verbeteren</a:t>
            </a:r>
          </a:p>
          <a:p>
            <a:pPr marL="457200" indent="-457200" algn="l">
              <a:lnSpc>
                <a:spcPct val="150000"/>
              </a:lnSpc>
              <a:spcBef>
                <a:spcPts val="0"/>
              </a:spcBef>
              <a:buSzPct val="100000"/>
              <a:buBlip>
                <a:blip r:embed="rId3"/>
              </a:buBlip>
            </a:pPr>
            <a:r>
              <a:rPr lang="nl-NL" dirty="0">
                <a:solidFill>
                  <a:srgbClr val="002060"/>
                </a:solidFill>
              </a:rPr>
              <a:t>Zelf management bevorderen. </a:t>
            </a:r>
          </a:p>
          <a:p>
            <a:pPr marL="457200" indent="-457200" algn="l">
              <a:lnSpc>
                <a:spcPct val="150000"/>
              </a:lnSpc>
              <a:spcBef>
                <a:spcPts val="0"/>
              </a:spcBef>
              <a:buSzPct val="100000"/>
              <a:buBlip>
                <a:blip r:embed="rId3"/>
              </a:buBlip>
            </a:pPr>
            <a:r>
              <a:rPr lang="nl-NL" i="1" dirty="0">
                <a:solidFill>
                  <a:srgbClr val="002060"/>
                </a:solidFill>
              </a:rPr>
              <a:t>De samenwerking tussen patiënten en </a:t>
            </a:r>
            <a:r>
              <a:rPr lang="nl-NL" i="1" dirty="0" err="1">
                <a:solidFill>
                  <a:srgbClr val="002060"/>
                </a:solidFill>
              </a:rPr>
              <a:t>zorgprofs</a:t>
            </a:r>
            <a:r>
              <a:rPr lang="nl-NL" i="1" dirty="0">
                <a:solidFill>
                  <a:srgbClr val="002060"/>
                </a:solidFill>
              </a:rPr>
              <a:t> bevorderen. </a:t>
            </a:r>
          </a:p>
          <a:p>
            <a:pPr algn="l">
              <a:lnSpc>
                <a:spcPct val="150000"/>
              </a:lnSpc>
              <a:spcBef>
                <a:spcPts val="0"/>
              </a:spcBef>
              <a:buSzPct val="100000"/>
            </a:pPr>
            <a:endParaRPr lang="nl-NL" sz="2800" b="1" i="1" dirty="0">
              <a:solidFill>
                <a:srgbClr val="002060"/>
              </a:solidFill>
            </a:endParaRPr>
          </a:p>
          <a:p>
            <a:pPr algn="l">
              <a:lnSpc>
                <a:spcPct val="150000"/>
              </a:lnSpc>
              <a:spcBef>
                <a:spcPts val="0"/>
              </a:spcBef>
              <a:buSzPct val="100000"/>
            </a:pPr>
            <a:endParaRPr lang="nl-NL" strike="sngStrike" dirty="0">
              <a:solidFill>
                <a:srgbClr val="002060"/>
              </a:solidFill>
            </a:endParaRPr>
          </a:p>
        </p:txBody>
      </p:sp>
      <p:sp>
        <p:nvSpPr>
          <p:cNvPr id="3" name="Rechthoek 2"/>
          <p:cNvSpPr/>
          <p:nvPr/>
        </p:nvSpPr>
        <p:spPr>
          <a:xfrm>
            <a:off x="2200656" y="5733364"/>
            <a:ext cx="457200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nl-NL" sz="1600" b="1" kern="0" dirty="0"/>
              <a:t>				</a:t>
            </a:r>
          </a:p>
        </p:txBody>
      </p:sp>
      <p:pic>
        <p:nvPicPr>
          <p:cNvPr id="6" name="Afbeelding 5" descr="Schermafbeelding 2012-06-12 om 21.06.38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536160" y="1"/>
            <a:ext cx="3131840" cy="979322"/>
          </a:xfrm>
          <a:prstGeom prst="rect">
            <a:avLst/>
          </a:prstGeom>
        </p:spPr>
      </p:pic>
      <p:pic>
        <p:nvPicPr>
          <p:cNvPr id="7" name="Afbeelding 6" descr="Schermafbeelding 2012-06-12 om 21.06.38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464152" y="1"/>
            <a:ext cx="3203848" cy="1001838"/>
          </a:xfrm>
          <a:prstGeom prst="rect">
            <a:avLst/>
          </a:prstGeom>
        </p:spPr>
      </p:pic>
      <p:sp>
        <p:nvSpPr>
          <p:cNvPr id="2" name="Tijdelijke aanduiding voor dianummer 1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nl-NL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9946D98-96CB-4FE4-95CD-8F08286B21F4}" type="slidenum">
              <a:rPr lang="nl-NL" smtClean="0"/>
              <a:pPr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27343225"/>
      </p:ext>
    </p:extLst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 txBox="1"/>
          <p:nvPr/>
        </p:nvSpPr>
        <p:spPr>
          <a:xfrm>
            <a:off x="2113079" y="514886"/>
            <a:ext cx="7447912" cy="7078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>
              <a:buSzPct val="25000"/>
              <a:buNone/>
            </a:pPr>
            <a:r>
              <a:rPr lang="nl-NL" sz="4000" b="1" kern="0" dirty="0">
                <a:solidFill>
                  <a:schemeClr val="accent1">
                    <a:lumMod val="7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Even wat feiten: </a:t>
            </a:r>
            <a:endParaRPr lang="x-none" sz="4000" b="1" kern="0" dirty="0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" name="Tijdelijke aanduiding voor inhoud 2"/>
          <p:cNvSpPr txBox="1">
            <a:spLocks/>
          </p:cNvSpPr>
          <p:nvPr/>
        </p:nvSpPr>
        <p:spPr>
          <a:xfrm>
            <a:off x="1981200" y="1412776"/>
            <a:ext cx="8686800" cy="490339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indent="0" algn="ctr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3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ctr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28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ctr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24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20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20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20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20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20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20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457200" indent="-457200" algn="l">
              <a:lnSpc>
                <a:spcPct val="140000"/>
              </a:lnSpc>
              <a:spcBef>
                <a:spcPts val="0"/>
              </a:spcBef>
              <a:buSzPct val="100000"/>
              <a:buBlip>
                <a:blip r:embed="rId3"/>
              </a:buBlip>
            </a:pPr>
            <a:r>
              <a:rPr lang="nl-NL" sz="2800" dirty="0">
                <a:solidFill>
                  <a:schemeClr val="accent1">
                    <a:lumMod val="75000"/>
                  </a:schemeClr>
                </a:solidFill>
              </a:rPr>
              <a:t>1 miljoen unieke bezoekers per maand</a:t>
            </a:r>
          </a:p>
          <a:p>
            <a:pPr marL="457200" indent="-457200" algn="l">
              <a:lnSpc>
                <a:spcPct val="140000"/>
              </a:lnSpc>
              <a:spcBef>
                <a:spcPts val="0"/>
              </a:spcBef>
              <a:buSzPct val="100000"/>
              <a:buBlip>
                <a:blip r:embed="rId3"/>
              </a:buBlip>
            </a:pPr>
            <a:r>
              <a:rPr lang="nl-NL" sz="2800" dirty="0">
                <a:solidFill>
                  <a:schemeClr val="accent1">
                    <a:lumMod val="75000"/>
                  </a:schemeClr>
                </a:solidFill>
              </a:rPr>
              <a:t>30.000 lotgenoten in de community</a:t>
            </a:r>
          </a:p>
          <a:p>
            <a:pPr marL="457200" indent="-457200" algn="l">
              <a:lnSpc>
                <a:spcPct val="140000"/>
              </a:lnSpc>
              <a:spcBef>
                <a:spcPts val="0"/>
              </a:spcBef>
              <a:buSzPct val="100000"/>
              <a:buBlip>
                <a:blip r:embed="rId3"/>
              </a:buBlip>
            </a:pPr>
            <a:r>
              <a:rPr lang="nl-NL" sz="2800" dirty="0">
                <a:solidFill>
                  <a:schemeClr val="accent1">
                    <a:lumMod val="75000"/>
                  </a:schemeClr>
                </a:solidFill>
              </a:rPr>
              <a:t>Alle kankersoorten staan beschreven</a:t>
            </a:r>
          </a:p>
          <a:p>
            <a:pPr marL="457200" indent="-457200" algn="l">
              <a:lnSpc>
                <a:spcPct val="140000"/>
              </a:lnSpc>
              <a:spcBef>
                <a:spcPts val="0"/>
              </a:spcBef>
              <a:buSzPct val="100000"/>
              <a:buBlip>
                <a:blip r:embed="rId3"/>
              </a:buBlip>
            </a:pPr>
            <a:r>
              <a:rPr lang="nl-NL" sz="2800" dirty="0">
                <a:solidFill>
                  <a:schemeClr val="accent1">
                    <a:lumMod val="75000"/>
                  </a:schemeClr>
                </a:solidFill>
              </a:rPr>
              <a:t>Alle behandelingen en alle gevolgen van behandelingen</a:t>
            </a:r>
          </a:p>
          <a:p>
            <a:pPr marL="457200" indent="-457200" algn="l">
              <a:lnSpc>
                <a:spcPct val="140000"/>
              </a:lnSpc>
              <a:spcBef>
                <a:spcPts val="0"/>
              </a:spcBef>
              <a:buSzPct val="100000"/>
              <a:buBlip>
                <a:blip r:embed="rId3"/>
              </a:buBlip>
            </a:pPr>
            <a:r>
              <a:rPr lang="nl-NL" sz="2800" dirty="0">
                <a:solidFill>
                  <a:schemeClr val="accent1">
                    <a:lumMod val="75000"/>
                  </a:schemeClr>
                </a:solidFill>
              </a:rPr>
              <a:t>Samenwerking met alle patiënten organisaties</a:t>
            </a:r>
          </a:p>
          <a:p>
            <a:pPr marL="457200" indent="-457200" algn="l">
              <a:lnSpc>
                <a:spcPct val="140000"/>
              </a:lnSpc>
              <a:spcBef>
                <a:spcPts val="0"/>
              </a:spcBef>
              <a:buSzPct val="100000"/>
              <a:buBlip>
                <a:blip r:embed="rId3"/>
              </a:buBlip>
            </a:pPr>
            <a:r>
              <a:rPr lang="nl-NL" sz="2800" dirty="0">
                <a:solidFill>
                  <a:schemeClr val="accent1">
                    <a:lumMod val="75000"/>
                  </a:schemeClr>
                </a:solidFill>
              </a:rPr>
              <a:t>Medewerking van 400 zorgprofessionals</a:t>
            </a:r>
            <a:endParaRPr lang="nl-NL" sz="2800" dirty="0">
              <a:solidFill>
                <a:srgbClr val="002060"/>
              </a:solidFill>
            </a:endParaRPr>
          </a:p>
          <a:p>
            <a:pPr marL="457200" indent="-457200" algn="l">
              <a:lnSpc>
                <a:spcPct val="120000"/>
              </a:lnSpc>
              <a:spcBef>
                <a:spcPts val="0"/>
              </a:spcBef>
              <a:buSzPct val="100000"/>
              <a:buBlip>
                <a:blip r:embed="rId3"/>
              </a:buBlip>
            </a:pPr>
            <a:endParaRPr lang="nl-NL" dirty="0">
              <a:solidFill>
                <a:srgbClr val="002060"/>
              </a:solidFill>
            </a:endParaRPr>
          </a:p>
        </p:txBody>
      </p:sp>
      <p:pic>
        <p:nvPicPr>
          <p:cNvPr id="6" name="Afbeelding 5" descr="Schermafbeelding 2012-06-12 om 21.06.38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536160" y="1"/>
            <a:ext cx="3131840" cy="979322"/>
          </a:xfrm>
          <a:prstGeom prst="rect">
            <a:avLst/>
          </a:prstGeom>
        </p:spPr>
      </p:pic>
      <p:sp>
        <p:nvSpPr>
          <p:cNvPr id="2" name="Tijdelijke aanduiding voor dianummer 1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nl-NL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C480E48-7E89-4AB2-87F5-F94F55D97074}" type="slidenum">
              <a:rPr lang="nl-NL" smtClean="0"/>
              <a:pPr/>
              <a:t>4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23241966"/>
      </p:ext>
    </p:extLst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 txBox="1"/>
          <p:nvPr/>
        </p:nvSpPr>
        <p:spPr>
          <a:xfrm>
            <a:off x="2157011" y="606076"/>
            <a:ext cx="7447912" cy="7078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>
              <a:buSzPct val="25000"/>
              <a:buNone/>
            </a:pPr>
            <a:r>
              <a:rPr lang="nl-NL" sz="4000" b="1" dirty="0">
                <a:solidFill>
                  <a:schemeClr val="tx2"/>
                </a:solidFill>
                <a:latin typeface="Calibri"/>
                <a:ea typeface="Calibri"/>
                <a:cs typeface="Calibri"/>
                <a:sym typeface="Calibri"/>
              </a:rPr>
              <a:t>Specifieke onderdelen</a:t>
            </a:r>
            <a:endParaRPr lang="x-none" sz="4000" b="1" dirty="0">
              <a:solidFill>
                <a:schemeClr val="tx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4" name="Shape 124"/>
          <p:cNvSpPr txBox="1"/>
          <p:nvPr/>
        </p:nvSpPr>
        <p:spPr>
          <a:xfrm>
            <a:off x="1889983" y="1001839"/>
            <a:ext cx="8173814" cy="4142632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spAutoFit/>
          </a:bodyPr>
          <a:lstStyle/>
          <a:p>
            <a:pPr marL="0" lvl="4">
              <a:buSzPct val="100000"/>
              <a:buNone/>
            </a:pPr>
            <a:endParaRPr lang="nl-NL" sz="2800" dirty="0">
              <a:solidFill>
                <a:srgbClr val="1F497D"/>
              </a:solidFill>
              <a:ea typeface="Calibri"/>
              <a:cs typeface="Calibri"/>
              <a:sym typeface="Calibri"/>
            </a:endParaRPr>
          </a:p>
          <a:p>
            <a:pPr marL="457200" lvl="4" indent="-457200">
              <a:buSzPct val="100000"/>
              <a:buBlip>
                <a:blip r:embed="rId3"/>
              </a:buBlip>
            </a:pPr>
            <a:r>
              <a:rPr lang="nl-NL" sz="2800" dirty="0">
                <a:solidFill>
                  <a:srgbClr val="1F497D"/>
                </a:solidFill>
                <a:latin typeface="Calibri"/>
                <a:ea typeface="Calibri"/>
                <a:cs typeface="Calibri"/>
                <a:sym typeface="Calibri"/>
              </a:rPr>
              <a:t>Verwijsgids Kanker</a:t>
            </a:r>
          </a:p>
          <a:p>
            <a:pPr marL="457200" lvl="4" indent="-457200">
              <a:buSzPct val="100000"/>
              <a:buBlip>
                <a:blip r:embed="rId3"/>
              </a:buBlip>
            </a:pPr>
            <a:r>
              <a:rPr lang="nl-NL" sz="2800" dirty="0">
                <a:solidFill>
                  <a:srgbClr val="1F497D"/>
                </a:solidFill>
                <a:latin typeface="Calibri"/>
                <a:ea typeface="Calibri"/>
                <a:cs typeface="Calibri"/>
                <a:sym typeface="Calibri"/>
              </a:rPr>
              <a:t>Trial overzicht </a:t>
            </a:r>
          </a:p>
          <a:p>
            <a:pPr marL="457200" lvl="4" indent="-457200">
              <a:buSzPct val="100000"/>
              <a:buBlip>
                <a:blip r:embed="rId3"/>
              </a:buBlip>
            </a:pPr>
            <a:r>
              <a:rPr lang="nl-NL" sz="2800" dirty="0">
                <a:solidFill>
                  <a:srgbClr val="1F497D"/>
                </a:solidFill>
                <a:latin typeface="Calibri"/>
                <a:ea typeface="Calibri"/>
                <a:cs typeface="Calibri"/>
                <a:sym typeface="Calibri"/>
              </a:rPr>
              <a:t>Vragen aan professionals</a:t>
            </a:r>
          </a:p>
          <a:p>
            <a:pPr marL="457200" lvl="4" indent="-457200">
              <a:buSzPct val="100000"/>
              <a:buBlip>
                <a:blip r:embed="rId3"/>
              </a:buBlip>
            </a:pPr>
            <a:r>
              <a:rPr lang="nl-NL" sz="2800" dirty="0">
                <a:solidFill>
                  <a:srgbClr val="1F497D"/>
                </a:solidFill>
                <a:latin typeface="Calibri"/>
                <a:ea typeface="Calibri"/>
                <a:cs typeface="Calibri"/>
                <a:sym typeface="Calibri"/>
              </a:rPr>
              <a:t>Aanwezigheid eigen voorlichters</a:t>
            </a:r>
          </a:p>
          <a:p>
            <a:pPr marL="457200" lvl="4" indent="-457200">
              <a:buSzPct val="100000"/>
              <a:buBlip>
                <a:blip r:embed="rId3"/>
              </a:buBlip>
            </a:pPr>
            <a:r>
              <a:rPr lang="nl-NL" sz="2800" dirty="0">
                <a:solidFill>
                  <a:srgbClr val="1F497D"/>
                </a:solidFill>
                <a:latin typeface="Calibri"/>
                <a:ea typeface="Calibri"/>
                <a:cs typeface="Calibri"/>
                <a:sym typeface="Calibri"/>
              </a:rPr>
              <a:t>EHealth/ tools in </a:t>
            </a:r>
            <a:r>
              <a:rPr lang="nl-NL" sz="2800" dirty="0" err="1">
                <a:solidFill>
                  <a:srgbClr val="1F497D"/>
                </a:solidFill>
                <a:latin typeface="Calibri"/>
                <a:ea typeface="Calibri"/>
                <a:cs typeface="Calibri"/>
                <a:sym typeface="Calibri"/>
              </a:rPr>
              <a:t>Oncoappstore</a:t>
            </a:r>
            <a:endParaRPr lang="nl-NL" sz="2800" dirty="0">
              <a:solidFill>
                <a:srgbClr val="1F497D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4" indent="-457200">
              <a:buSzPct val="100000"/>
              <a:buBlip>
                <a:blip r:embed="rId3"/>
              </a:buBlip>
            </a:pPr>
            <a:r>
              <a:rPr lang="nl-NL" sz="2800" dirty="0">
                <a:solidFill>
                  <a:srgbClr val="1F497D"/>
                </a:solidFill>
                <a:latin typeface="Calibri"/>
                <a:cs typeface="Calibri"/>
                <a:sym typeface="Calibri"/>
              </a:rPr>
              <a:t>Keuzehulpen</a:t>
            </a:r>
          </a:p>
          <a:p>
            <a:pPr marL="457200" lvl="4" indent="-457200">
              <a:buSzPct val="100000"/>
              <a:buBlip>
                <a:blip r:embed="rId3"/>
              </a:buBlip>
            </a:pPr>
            <a:r>
              <a:rPr lang="nl-NL" sz="2800" dirty="0">
                <a:solidFill>
                  <a:srgbClr val="1F497D"/>
                </a:solidFill>
                <a:latin typeface="Calibri"/>
                <a:cs typeface="Calibri"/>
                <a:sym typeface="Calibri"/>
              </a:rPr>
              <a:t>Webwinkel </a:t>
            </a:r>
          </a:p>
        </p:txBody>
      </p:sp>
      <p:pic>
        <p:nvPicPr>
          <p:cNvPr id="7" name="Afbeelding 6" descr="Schermafbeelding 2012-06-12 om 21.06.38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64152" y="1"/>
            <a:ext cx="3203848" cy="1001838"/>
          </a:xfrm>
          <a:prstGeom prst="rect">
            <a:avLst/>
          </a:prstGeom>
        </p:spPr>
      </p:pic>
      <p:sp>
        <p:nvSpPr>
          <p:cNvPr id="2" name="Tijdelijke aanduiding voor dianummer 1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nl-NL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C480E48-7E89-4AB2-87F5-F94F55D97074}" type="slidenum">
              <a:rPr lang="nl-NL" smtClean="0"/>
              <a:pPr/>
              <a:t>5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9514246"/>
      </p:ext>
    </p:extLst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Logo_kankerNL_liggend_klein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6240" y="5802207"/>
            <a:ext cx="3518167" cy="792088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6F9D9D1F-F0C2-4C42-BC96-D1DB7F5BD2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8382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25392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altLang="nl-NL" sz="1300" b="0" i="0" u="none" strike="noStrike" cap="none" normalizeH="0" baseline="0" dirty="0">
              <a:ln>
                <a:noFill/>
              </a:ln>
              <a:solidFill>
                <a:srgbClr val="2F5496"/>
              </a:solidFill>
              <a:effectLst/>
              <a:latin typeface="Calibri Light" panose="020F03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altLang="nl-NL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hthoek 6">
            <a:extLst>
              <a:ext uri="{FF2B5EF4-FFF2-40B4-BE49-F238E27FC236}">
                <a16:creationId xmlns:a16="http://schemas.microsoft.com/office/drawing/2014/main" id="{32F0DEB3-FFA9-480D-BCE5-503197A0A06D}"/>
              </a:ext>
            </a:extLst>
          </p:cNvPr>
          <p:cNvSpPr/>
          <p:nvPr/>
        </p:nvSpPr>
        <p:spPr>
          <a:xfrm>
            <a:off x="695400" y="692696"/>
            <a:ext cx="11233248" cy="43765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SzPct val="25000"/>
              <a:buNone/>
            </a:pPr>
            <a:r>
              <a:rPr lang="nl-NL" sz="4000" b="1" dirty="0">
                <a:solidFill>
                  <a:schemeClr val="tx2"/>
                </a:solidFill>
                <a:latin typeface="Calibri"/>
                <a:cs typeface="Calibri"/>
              </a:rPr>
              <a:t>Digitalisering van patienten informatie </a:t>
            </a:r>
          </a:p>
          <a:p>
            <a:pPr marL="457200" lvl="4" indent="-457200">
              <a:buSzPct val="100000"/>
              <a:buBlip>
                <a:blip r:embed="rId4"/>
              </a:buBlip>
            </a:pPr>
            <a:r>
              <a:rPr lang="nl-NL" sz="2800" dirty="0">
                <a:solidFill>
                  <a:srgbClr val="1F497D"/>
                </a:solidFill>
                <a:latin typeface="Calibri"/>
                <a:cs typeface="Calibri"/>
              </a:rPr>
              <a:t>Patienten van begrijpelijke en betrouwbare informatie voorzien daar waar ze zich willen/ moeten informeren</a:t>
            </a:r>
          </a:p>
          <a:p>
            <a:pPr marL="457200" lvl="4" indent="-457200">
              <a:buSzPct val="100000"/>
              <a:buBlip>
                <a:blip r:embed="rId4"/>
              </a:buBlip>
            </a:pPr>
            <a:r>
              <a:rPr lang="nl-NL" sz="2800" dirty="0">
                <a:solidFill>
                  <a:srgbClr val="1F497D"/>
                </a:solidFill>
                <a:latin typeface="Calibri"/>
                <a:cs typeface="Calibri"/>
              </a:rPr>
              <a:t>Hergebruik van informatie  : efficiency &amp; eenduidigheid</a:t>
            </a:r>
          </a:p>
          <a:p>
            <a:pPr marL="457200" lvl="4" indent="-457200">
              <a:buSzPct val="100000"/>
              <a:buBlip>
                <a:blip r:embed="rId4"/>
              </a:buBlip>
            </a:pPr>
            <a:r>
              <a:rPr lang="nl-NL" sz="2800" dirty="0">
                <a:solidFill>
                  <a:srgbClr val="1F497D"/>
                </a:solidFill>
                <a:latin typeface="Calibri"/>
                <a:cs typeface="Calibri"/>
              </a:rPr>
              <a:t>Benutten expertise kanker.nl:   validatie &amp;  begrijpelijkheid  en toegankelijk (B1) </a:t>
            </a:r>
          </a:p>
          <a:p>
            <a:pPr marL="457200" lvl="4" indent="-457200">
              <a:buSzPct val="100000"/>
              <a:buBlip>
                <a:blip r:embed="rId4"/>
              </a:buBlip>
            </a:pPr>
            <a:r>
              <a:rPr lang="nl-NL" sz="2800" dirty="0">
                <a:solidFill>
                  <a:srgbClr val="1F497D"/>
                </a:solidFill>
                <a:latin typeface="Calibri"/>
                <a:cs typeface="Calibri"/>
              </a:rPr>
              <a:t>Niet alles hoeft op 1 plek te staan  = relevant verwijzen voor meer context informatie</a:t>
            </a:r>
            <a:endParaRPr lang="nl-NL" altLang="nl-NL" sz="2800" dirty="0">
              <a:solidFill>
                <a:srgbClr val="1F497D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95157841"/>
      </p:ext>
    </p:extLst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Logo_kankerNL_liggend_klein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6240" y="5802207"/>
            <a:ext cx="3518167" cy="792088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6F9D9D1F-F0C2-4C42-BC96-D1DB7F5BD2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8382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25392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altLang="nl-NL" sz="1300" b="0" i="0" u="none" strike="noStrike" cap="none" normalizeH="0" baseline="0" dirty="0">
              <a:ln>
                <a:noFill/>
              </a:ln>
              <a:solidFill>
                <a:srgbClr val="2F5496"/>
              </a:solidFill>
              <a:effectLst/>
              <a:latin typeface="Calibri Light" panose="020F03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altLang="nl-NL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hthoek 6">
            <a:extLst>
              <a:ext uri="{FF2B5EF4-FFF2-40B4-BE49-F238E27FC236}">
                <a16:creationId xmlns:a16="http://schemas.microsoft.com/office/drawing/2014/main" id="{32F0DEB3-FFA9-480D-BCE5-503197A0A06D}"/>
              </a:ext>
            </a:extLst>
          </p:cNvPr>
          <p:cNvSpPr/>
          <p:nvPr/>
        </p:nvSpPr>
        <p:spPr>
          <a:xfrm>
            <a:off x="695400" y="692696"/>
            <a:ext cx="11233248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SzPct val="25000"/>
              <a:buNone/>
            </a:pPr>
            <a:r>
              <a:rPr lang="nl-NL" altLang="nl-NL" sz="3600" b="1" kern="0" dirty="0">
                <a:solidFill>
                  <a:srgbClr val="1F497D"/>
                </a:solidFill>
                <a:latin typeface="Calibri"/>
                <a:cs typeface="Calibri"/>
              </a:rPr>
              <a:t>Informatie digitaal hergebruiken: win-win situatie</a:t>
            </a:r>
          </a:p>
          <a:p>
            <a:pPr marL="457200" lvl="4" indent="-457200">
              <a:buSzPct val="100000"/>
              <a:buBlip>
                <a:blip r:embed="rId4"/>
              </a:buBlip>
            </a:pPr>
            <a:r>
              <a:rPr lang="nl-NL" sz="2400" dirty="0">
                <a:solidFill>
                  <a:srgbClr val="1F497D"/>
                </a:solidFill>
                <a:latin typeface="Calibri"/>
                <a:cs typeface="Calibri"/>
              </a:rPr>
              <a:t>Betrouwbare eenduidige informatie op verschillende plekken staat, maar overal hetzelfde is. Overzichtelijk en dus meerwaarde voor de patiënt.</a:t>
            </a:r>
          </a:p>
          <a:p>
            <a:pPr marL="457200" lvl="4" indent="-457200">
              <a:buSzPct val="100000"/>
              <a:buBlip>
                <a:blip r:embed="rId4"/>
              </a:buBlip>
            </a:pPr>
            <a:endParaRPr lang="nl-NL" sz="2400" dirty="0">
              <a:solidFill>
                <a:srgbClr val="1F497D"/>
              </a:solidFill>
              <a:latin typeface="Calibri"/>
              <a:cs typeface="Calibri"/>
            </a:endParaRPr>
          </a:p>
          <a:p>
            <a:pPr marL="457200" lvl="4" indent="-457200">
              <a:buSzPct val="100000"/>
              <a:buBlip>
                <a:blip r:embed="rId4"/>
              </a:buBlip>
            </a:pPr>
            <a:r>
              <a:rPr lang="nl-NL" sz="2400" dirty="0">
                <a:solidFill>
                  <a:srgbClr val="1F497D"/>
                </a:solidFill>
                <a:latin typeface="Calibri"/>
                <a:cs typeface="Calibri"/>
              </a:rPr>
              <a:t>Artsen en ziekenhuizen hoeven teksten meer 1x te controleren. </a:t>
            </a:r>
            <a:r>
              <a:rPr lang="nl-NL" sz="2400" dirty="0" err="1">
                <a:solidFill>
                  <a:srgbClr val="1F497D"/>
                </a:solidFill>
                <a:latin typeface="Calibri"/>
                <a:cs typeface="Calibri"/>
              </a:rPr>
              <a:t>Efficient</a:t>
            </a:r>
            <a:r>
              <a:rPr lang="nl-NL" sz="2400" dirty="0">
                <a:solidFill>
                  <a:srgbClr val="1F497D"/>
                </a:solidFill>
                <a:latin typeface="Calibri"/>
                <a:cs typeface="Calibri"/>
              </a:rPr>
              <a:t> in tijd &amp; geld. Meer tijd over voor ziekenhuis specifieke informatie</a:t>
            </a:r>
          </a:p>
          <a:p>
            <a:pPr marL="457200" lvl="4" indent="-457200">
              <a:buSzPct val="100000"/>
              <a:buBlip>
                <a:blip r:embed="rId4"/>
              </a:buBlip>
            </a:pPr>
            <a:endParaRPr lang="nl-NL" sz="2400" b="1" dirty="0">
              <a:solidFill>
                <a:srgbClr val="1F497D"/>
              </a:solidFill>
              <a:latin typeface="Calibri"/>
              <a:cs typeface="Calibri"/>
            </a:endParaRPr>
          </a:p>
          <a:p>
            <a:pPr marL="457200" lvl="4" indent="-457200">
              <a:buSzPct val="100000"/>
              <a:buBlip>
                <a:blip r:embed="rId4"/>
              </a:buBlip>
            </a:pPr>
            <a:r>
              <a:rPr lang="nl-NL" sz="2400" dirty="0">
                <a:solidFill>
                  <a:srgbClr val="1F497D"/>
                </a:solidFill>
                <a:latin typeface="Calibri"/>
                <a:cs typeface="Calibri"/>
              </a:rPr>
              <a:t>Duidelijke verwijzing naar aanvullende informatie op 1 plek. Doorlezen op kanker.nl en gebruik maken van ‘ meer’ ondersteuning op kanker.nl</a:t>
            </a:r>
          </a:p>
        </p:txBody>
      </p:sp>
    </p:spTree>
    <p:extLst>
      <p:ext uri="{BB962C8B-B14F-4D97-AF65-F5344CB8AC3E}">
        <p14:creationId xmlns:p14="http://schemas.microsoft.com/office/powerpoint/2010/main" val="4249617805"/>
      </p:ext>
    </p:extLst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Logo_kankerNL_liggend_klein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24392" y="6110235"/>
            <a:ext cx="2150015" cy="484059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6F9D9D1F-F0C2-4C42-BC96-D1DB7F5BD2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8382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25392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altLang="nl-NL" sz="1300" b="0" i="0" u="none" strike="noStrike" cap="none" normalizeH="0" baseline="0" dirty="0">
              <a:ln>
                <a:noFill/>
              </a:ln>
              <a:solidFill>
                <a:srgbClr val="2F5496"/>
              </a:solidFill>
              <a:effectLst/>
              <a:latin typeface="Calibri Light" panose="020F03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altLang="nl-NL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hthoek 6">
            <a:extLst>
              <a:ext uri="{FF2B5EF4-FFF2-40B4-BE49-F238E27FC236}">
                <a16:creationId xmlns:a16="http://schemas.microsoft.com/office/drawing/2014/main" id="{32F0DEB3-FFA9-480D-BCE5-503197A0A06D}"/>
              </a:ext>
            </a:extLst>
          </p:cNvPr>
          <p:cNvSpPr/>
          <p:nvPr/>
        </p:nvSpPr>
        <p:spPr>
          <a:xfrm>
            <a:off x="695400" y="692696"/>
            <a:ext cx="11233248" cy="39589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4">
              <a:buSzPct val="100000"/>
              <a:buNone/>
            </a:pPr>
            <a:r>
              <a:rPr lang="nl-NL" sz="4000" dirty="0">
                <a:solidFill>
                  <a:srgbClr val="1F497D"/>
                </a:solidFill>
                <a:latin typeface="Calibri"/>
                <a:cs typeface="Calibri"/>
              </a:rPr>
              <a:t>Digitaal duurzaam informatie landschap:  </a:t>
            </a:r>
          </a:p>
          <a:p>
            <a:pPr marL="0" lvl="4">
              <a:buSzPct val="100000"/>
              <a:buNone/>
            </a:pPr>
            <a:endParaRPr lang="nl-NL" sz="2800" b="1" dirty="0">
              <a:solidFill>
                <a:schemeClr val="accent1"/>
              </a:solidFill>
            </a:endParaRPr>
          </a:p>
          <a:p>
            <a:pPr marL="457200" lvl="4" indent="-457200">
              <a:buSzPct val="100000"/>
              <a:buBlip>
                <a:blip r:embed="rId4"/>
              </a:buBlip>
            </a:pPr>
            <a:r>
              <a:rPr lang="nl-NL" sz="2800" dirty="0">
                <a:solidFill>
                  <a:srgbClr val="1F497D"/>
                </a:solidFill>
                <a:latin typeface="Calibri"/>
                <a:cs typeface="Calibri"/>
              </a:rPr>
              <a:t>van PGO/ portaal naar kanker.nl en terug.  </a:t>
            </a:r>
          </a:p>
          <a:p>
            <a:pPr marL="0" lvl="4">
              <a:buSzPct val="100000"/>
              <a:buNone/>
            </a:pPr>
            <a:endParaRPr lang="nl-NL" sz="2800" dirty="0">
              <a:solidFill>
                <a:srgbClr val="1F497D"/>
              </a:solidFill>
              <a:latin typeface="Calibri"/>
              <a:cs typeface="Calibri"/>
            </a:endParaRPr>
          </a:p>
          <a:p>
            <a:pPr marL="0" lvl="4">
              <a:buSzPct val="100000"/>
              <a:buNone/>
            </a:pPr>
            <a:r>
              <a:rPr lang="nl-NL" sz="2800" dirty="0">
                <a:solidFill>
                  <a:srgbClr val="1F497D"/>
                </a:solidFill>
                <a:latin typeface="Calibri"/>
                <a:cs typeface="Calibri"/>
              </a:rPr>
              <a:t>JARGON –&gt; SNOMED -&gt;  PVT  + UITLEG + RELEVANTE LINK NAAR KANKER.NL  </a:t>
            </a:r>
          </a:p>
          <a:p>
            <a:pPr algn="ctr"/>
            <a:endParaRPr lang="nl-NL" sz="2800" b="1" dirty="0">
              <a:solidFill>
                <a:schemeClr val="accent1"/>
              </a:solidFill>
            </a:endParaRPr>
          </a:p>
          <a:p>
            <a:pPr>
              <a:lnSpc>
                <a:spcPct val="150000"/>
              </a:lnSpc>
              <a:buSzPct val="25000"/>
              <a:buNone/>
            </a:pPr>
            <a:endParaRPr lang="nl-NL" altLang="nl-NL" sz="2800" dirty="0">
              <a:solidFill>
                <a:srgbClr val="1F497D"/>
              </a:solidFill>
              <a:latin typeface="Calibri"/>
              <a:cs typeface="Calibri"/>
            </a:endParaRPr>
          </a:p>
        </p:txBody>
      </p:sp>
      <p:pic>
        <p:nvPicPr>
          <p:cNvPr id="2" name="Picture 4">
            <a:extLst>
              <a:ext uri="{FF2B5EF4-FFF2-40B4-BE49-F238E27FC236}">
                <a16:creationId xmlns:a16="http://schemas.microsoft.com/office/drawing/2014/main" id="{2323F275-BF08-91AA-24FB-0109B83111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3552" y="3758534"/>
            <a:ext cx="7032172" cy="2835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02422474"/>
      </p:ext>
    </p:extLst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Logo_kankerNL_liggend_klein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6240" y="5802207"/>
            <a:ext cx="3518167" cy="792088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6F9D9D1F-F0C2-4C42-BC96-D1DB7F5BD2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8382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25392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altLang="nl-NL" sz="1300" b="0" i="0" u="none" strike="noStrike" cap="none" normalizeH="0" baseline="0" dirty="0">
              <a:ln>
                <a:noFill/>
              </a:ln>
              <a:solidFill>
                <a:srgbClr val="2F5496"/>
              </a:solidFill>
              <a:effectLst/>
              <a:latin typeface="Calibri Light" panose="020F03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altLang="nl-NL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hthoek 6">
            <a:extLst>
              <a:ext uri="{FF2B5EF4-FFF2-40B4-BE49-F238E27FC236}">
                <a16:creationId xmlns:a16="http://schemas.microsoft.com/office/drawing/2014/main" id="{32F0DEB3-FFA9-480D-BCE5-503197A0A06D}"/>
              </a:ext>
            </a:extLst>
          </p:cNvPr>
          <p:cNvSpPr/>
          <p:nvPr/>
        </p:nvSpPr>
        <p:spPr>
          <a:xfrm>
            <a:off x="695400" y="692696"/>
            <a:ext cx="11233248" cy="41825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SzPct val="25000"/>
              <a:buNone/>
            </a:pPr>
            <a:r>
              <a:rPr lang="nl-NL" sz="4000" b="1" dirty="0">
                <a:solidFill>
                  <a:schemeClr val="tx2"/>
                </a:solidFill>
                <a:latin typeface="Calibri"/>
                <a:cs typeface="Calibri"/>
              </a:rPr>
              <a:t>Informatie voorziening: print of online? </a:t>
            </a:r>
          </a:p>
          <a:p>
            <a:pPr marL="457200" lvl="4" indent="-457200">
              <a:lnSpc>
                <a:spcPct val="107000"/>
              </a:lnSpc>
              <a:buSzPct val="100000"/>
              <a:buBlip>
                <a:blip r:embed="rId4"/>
              </a:buBlip>
            </a:pPr>
            <a:r>
              <a:rPr lang="nl-NL" sz="2800" dirty="0">
                <a:solidFill>
                  <a:srgbClr val="1F497D"/>
                </a:solidFill>
                <a:latin typeface="Calibri"/>
                <a:cs typeface="Calibri"/>
              </a:rPr>
              <a:t>De toekomst is digitaal​: hoe is dat bij jullie? </a:t>
            </a:r>
          </a:p>
          <a:p>
            <a:pPr marL="457200" lvl="4" indent="-457200">
              <a:lnSpc>
                <a:spcPct val="107000"/>
              </a:lnSpc>
              <a:buSzPct val="100000"/>
              <a:buBlip>
                <a:blip r:embed="rId4"/>
              </a:buBlip>
            </a:pPr>
            <a:r>
              <a:rPr lang="nl-NL" sz="2800" dirty="0">
                <a:solidFill>
                  <a:srgbClr val="1F497D"/>
                </a:solidFill>
                <a:latin typeface="Calibri"/>
                <a:cs typeface="Calibri"/>
              </a:rPr>
              <a:t>EPD/mijn omgeving als wenkend toekomstperspectief​? </a:t>
            </a:r>
          </a:p>
          <a:p>
            <a:pPr marL="457200" lvl="4" indent="-457200">
              <a:lnSpc>
                <a:spcPct val="107000"/>
              </a:lnSpc>
              <a:buSzPct val="100000"/>
              <a:buBlip>
                <a:blip r:embed="rId4"/>
              </a:buBlip>
            </a:pPr>
            <a:r>
              <a:rPr lang="nl-NL" sz="2800" dirty="0">
                <a:solidFill>
                  <a:srgbClr val="1F497D"/>
                </a:solidFill>
                <a:latin typeface="Calibri"/>
                <a:cs typeface="Calibri"/>
              </a:rPr>
              <a:t>Zitten we in een overgangsfase waarbij papier een back-up  is voor digitaal? </a:t>
            </a:r>
          </a:p>
          <a:p>
            <a:pPr marL="457200" lvl="4" indent="-457200">
              <a:lnSpc>
                <a:spcPct val="107000"/>
              </a:lnSpc>
              <a:buSzPct val="100000"/>
              <a:buBlip>
                <a:blip r:embed="rId4"/>
              </a:buBlip>
            </a:pPr>
            <a:r>
              <a:rPr lang="nl-NL" sz="2800" dirty="0">
                <a:solidFill>
                  <a:srgbClr val="1F497D"/>
                </a:solidFill>
                <a:latin typeface="Calibri"/>
                <a:cs typeface="Calibri"/>
              </a:rPr>
              <a:t>Print als ankeiler naar online? </a:t>
            </a:r>
          </a:p>
          <a:p>
            <a:pPr marL="457200" lvl="4" indent="-457200">
              <a:buSzPct val="100000"/>
              <a:buBlip>
                <a:blip r:embed="rId4"/>
              </a:buBlip>
            </a:pPr>
            <a:endParaRPr lang="nl-NL" altLang="nl-NL" sz="2800" dirty="0">
              <a:solidFill>
                <a:srgbClr val="1F497D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96255214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general_ppt_template_UI_Sep08_1.0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Design">
      <a:majorFont>
        <a:latin typeface="VAG Rounded Std Thin"/>
        <a:ea typeface=""/>
        <a:cs typeface=""/>
      </a:majorFont>
      <a:minorFont>
        <a:latin typeface="VAG Rounded Std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GB" sz="3200" b="0" i="0" u="none" strike="noStrike" cap="none" normalizeH="0" baseline="0" smtClean="0">
            <a:ln>
              <a:noFill/>
            </a:ln>
            <a:solidFill>
              <a:srgbClr val="969696"/>
            </a:solidFill>
            <a:effectLst/>
            <a:latin typeface="VAG Rounded Std Light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GB" sz="3200" b="0" i="0" u="none" strike="noStrike" cap="none" normalizeH="0" baseline="0" smtClean="0">
            <a:ln>
              <a:noFill/>
            </a:ln>
            <a:solidFill>
              <a:srgbClr val="969696"/>
            </a:solidFill>
            <a:effectLst/>
            <a:latin typeface="VAG Rounded Std Light" pitchFamily="34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 kanker.nl PKS 20190708" id="{D98175C5-AAFB-42EA-9B8A-154DFAE8D7A1}" vid="{181EEBBD-7CEE-4869-ADEB-FF842029B305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kanker.nl 2019 sjabloon 16x9</Template>
  <TotalTime>5153</TotalTime>
  <Words>417</Words>
  <Application>Microsoft Office PowerPoint</Application>
  <PresentationFormat>Breedbeeld</PresentationFormat>
  <Paragraphs>92</Paragraphs>
  <Slides>11</Slides>
  <Notes>11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7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11</vt:i4>
      </vt:variant>
    </vt:vector>
  </HeadingPairs>
  <TitlesOfParts>
    <vt:vector size="19" baseType="lpstr">
      <vt:lpstr>Arial</vt:lpstr>
      <vt:lpstr>Calibri</vt:lpstr>
      <vt:lpstr>Calibri Light</vt:lpstr>
      <vt:lpstr>Times New Roman</vt:lpstr>
      <vt:lpstr>VAG Rounded Std Light</vt:lpstr>
      <vt:lpstr>VAG Rounded Std Thin</vt:lpstr>
      <vt:lpstr>Verdana</vt:lpstr>
      <vt:lpstr>general_ppt_template_UI_Sep08_1.0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Company>User Intelligence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peter heine</dc:creator>
  <cp:lastModifiedBy>Marjolijn Swart</cp:lastModifiedBy>
  <cp:revision>37</cp:revision>
  <dcterms:created xsi:type="dcterms:W3CDTF">2019-06-28T10:17:11Z</dcterms:created>
  <dcterms:modified xsi:type="dcterms:W3CDTF">2023-06-01T17:39:41Z</dcterms:modified>
</cp:coreProperties>
</file>